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6858000" cx="12192000"/>
  <p:notesSz cx="6858000" cy="9144000"/>
  <p:embeddedFontLst>
    <p:embeddedFont>
      <p:font typeface="Roboto"/>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4" roundtripDataSignature="AMtx7mgd33JJOUKEAFSJ6qBF62leyWd1Sw=="/>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 name="Louis Cho"/>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11" Type="http://schemas.openxmlformats.org/officeDocument/2006/relationships/slide" Target="slides/slide6.xml"/><Relationship Id="rId22" Type="http://schemas.openxmlformats.org/officeDocument/2006/relationships/font" Target="fonts/Roboto-italic.fntdata"/><Relationship Id="rId10" Type="http://schemas.openxmlformats.org/officeDocument/2006/relationships/slide" Target="slides/slide5.xml"/><Relationship Id="rId21" Type="http://schemas.openxmlformats.org/officeDocument/2006/relationships/font" Target="fonts/Roboto-bold.fntdata"/><Relationship Id="rId13" Type="http://schemas.openxmlformats.org/officeDocument/2006/relationships/slide" Target="slides/slide8.xml"/><Relationship Id="rId24" Type="http://customschemas.google.com/relationships/presentationmetadata" Target="metadata"/><Relationship Id="rId12" Type="http://schemas.openxmlformats.org/officeDocument/2006/relationships/slide" Target="slides/slide7.xml"/><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4-01-24T00:40:24.526">
    <p:pos x="6000" y="0"/>
    <p:text>Louis works on this</p:text>
    <p:extLst>
      <p:ext uri="{C676402C-5697-4E1C-873F-D02D1690AC5C}">
        <p15:threadingInfo timeZoneBias="0"/>
      </p:ext>
      <p:ext uri="http://customooxmlschemas.google.com/">
        <go:slidesCustomData xmlns:go="http://customooxmlschemas.google.com/" commentPostId="AAABE4msMns"/>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Welcome to the Transportation Data Science Team! Today, we are here to talk about the importance of AI in Transportation Planning!</a:t>
            </a:r>
            <a:endParaRPr/>
          </a:p>
        </p:txBody>
      </p:sp>
      <p:sp>
        <p:nvSpPr>
          <p:cNvPr id="232" name="Google Shape;23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6ca9cbd112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26ca9cbd1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2c952d2984f_1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2c952d2984f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26d5fdbbc09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4" name="Google Shape;324;g26d5fdbbc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374151"/>
                </a:solidFill>
                <a:latin typeface="Roboto"/>
                <a:ea typeface="Roboto"/>
                <a:cs typeface="Roboto"/>
                <a:sym typeface="Roboto"/>
              </a:rPr>
              <a:t>Imagine you have a really smart friend. Let's call him Alpha. </a:t>
            </a:r>
            <a:r>
              <a:rPr lang="en-US" sz="1200">
                <a:solidFill>
                  <a:srgbClr val="374151"/>
                </a:solidFill>
                <a:latin typeface="Roboto"/>
                <a:ea typeface="Roboto"/>
                <a:cs typeface="Roboto"/>
                <a:sym typeface="Roboto"/>
              </a:rPr>
              <a:t>Alpha </a:t>
            </a:r>
            <a:r>
              <a:rPr lang="en-US" sz="1200">
                <a:solidFill>
                  <a:srgbClr val="374151"/>
                </a:solidFill>
                <a:latin typeface="Roboto"/>
                <a:ea typeface="Roboto"/>
                <a:cs typeface="Roboto"/>
                <a:sym typeface="Roboto"/>
              </a:rPr>
              <a:t>is special because he can learn and get smarter just like you. When you first meet </a:t>
            </a:r>
            <a:r>
              <a:rPr lang="en-US" sz="1200">
                <a:solidFill>
                  <a:srgbClr val="374151"/>
                </a:solidFill>
                <a:latin typeface="Roboto"/>
                <a:ea typeface="Roboto"/>
                <a:cs typeface="Roboto"/>
                <a:sym typeface="Roboto"/>
              </a:rPr>
              <a:t>Alpha</a:t>
            </a:r>
            <a:r>
              <a:rPr lang="en-US" sz="1200">
                <a:solidFill>
                  <a:srgbClr val="374151"/>
                </a:solidFill>
                <a:latin typeface="Roboto"/>
                <a:ea typeface="Roboto"/>
                <a:cs typeface="Roboto"/>
                <a:sym typeface="Roboto"/>
              </a:rPr>
              <a:t>, he might not know much. But the more you talk to him, the more he learns from you.</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374151"/>
                </a:solidFill>
                <a:latin typeface="Roboto"/>
                <a:ea typeface="Roboto"/>
                <a:cs typeface="Roboto"/>
                <a:sym typeface="Roboto"/>
              </a:rPr>
              <a:t>Think about when you play a new game. At first, you might not know the rules, but as you play more, you get better at it. </a:t>
            </a:r>
            <a:r>
              <a:rPr lang="en-US" sz="1200">
                <a:solidFill>
                  <a:srgbClr val="374151"/>
                </a:solidFill>
                <a:latin typeface="Roboto"/>
                <a:ea typeface="Roboto"/>
                <a:cs typeface="Roboto"/>
                <a:sym typeface="Roboto"/>
              </a:rPr>
              <a:t>Alpha </a:t>
            </a:r>
            <a:r>
              <a:rPr lang="en-US" sz="1200">
                <a:solidFill>
                  <a:srgbClr val="374151"/>
                </a:solidFill>
                <a:latin typeface="Roboto"/>
                <a:ea typeface="Roboto"/>
                <a:cs typeface="Roboto"/>
                <a:sym typeface="Roboto"/>
              </a:rPr>
              <a:t>learns in a similar way. If you show </a:t>
            </a:r>
            <a:r>
              <a:rPr lang="en-US" sz="1200">
                <a:solidFill>
                  <a:srgbClr val="374151"/>
                </a:solidFill>
                <a:latin typeface="Roboto"/>
                <a:ea typeface="Roboto"/>
                <a:cs typeface="Roboto"/>
                <a:sym typeface="Roboto"/>
              </a:rPr>
              <a:t>Alpha </a:t>
            </a:r>
            <a:r>
              <a:rPr lang="en-US" sz="1200">
                <a:solidFill>
                  <a:srgbClr val="374151"/>
                </a:solidFill>
                <a:latin typeface="Roboto"/>
                <a:ea typeface="Roboto"/>
                <a:cs typeface="Roboto"/>
                <a:sym typeface="Roboto"/>
              </a:rPr>
              <a:t>lots of pictures of cats and tell him these are cats, soon he'll be able to recognize other cats by himself, even ones he's never seen before!</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374151"/>
                </a:solidFill>
                <a:latin typeface="Roboto"/>
                <a:ea typeface="Roboto"/>
                <a:cs typeface="Roboto"/>
                <a:sym typeface="Roboto"/>
              </a:rPr>
              <a:t>But </a:t>
            </a:r>
            <a:r>
              <a:rPr lang="en-US" sz="1200">
                <a:solidFill>
                  <a:srgbClr val="374151"/>
                </a:solidFill>
                <a:latin typeface="Roboto"/>
                <a:ea typeface="Roboto"/>
                <a:cs typeface="Roboto"/>
                <a:sym typeface="Roboto"/>
              </a:rPr>
              <a:t>Alpha </a:t>
            </a:r>
            <a:r>
              <a:rPr lang="en-US" sz="1200">
                <a:solidFill>
                  <a:srgbClr val="374151"/>
                </a:solidFill>
                <a:latin typeface="Roboto"/>
                <a:ea typeface="Roboto"/>
                <a:cs typeface="Roboto"/>
                <a:sym typeface="Roboto"/>
              </a:rPr>
              <a:t>doesn't just learn about cats. He can learn about anything! You can teach him to recognize songs, help with math problems, or even tell jokes. The more </a:t>
            </a:r>
            <a:r>
              <a:rPr lang="en-US" sz="1200">
                <a:solidFill>
                  <a:srgbClr val="374151"/>
                </a:solidFill>
                <a:latin typeface="Roboto"/>
                <a:ea typeface="Roboto"/>
                <a:cs typeface="Roboto"/>
                <a:sym typeface="Roboto"/>
              </a:rPr>
              <a:t>Alpha </a:t>
            </a:r>
            <a:r>
              <a:rPr lang="en-US" sz="1200">
                <a:solidFill>
                  <a:srgbClr val="374151"/>
                </a:solidFill>
                <a:latin typeface="Roboto"/>
                <a:ea typeface="Roboto"/>
                <a:cs typeface="Roboto"/>
                <a:sym typeface="Roboto"/>
              </a:rPr>
              <a:t>learns, the better he can help you.</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374151"/>
                </a:solidFill>
                <a:latin typeface="Roboto"/>
                <a:ea typeface="Roboto"/>
                <a:cs typeface="Roboto"/>
                <a:sym typeface="Roboto"/>
              </a:rPr>
              <a:t>Alpha </a:t>
            </a:r>
            <a:r>
              <a:rPr lang="en-US" sz="1200">
                <a:solidFill>
                  <a:srgbClr val="374151"/>
                </a:solidFill>
                <a:latin typeface="Roboto"/>
                <a:ea typeface="Roboto"/>
                <a:cs typeface="Roboto"/>
                <a:sym typeface="Roboto"/>
              </a:rPr>
              <a:t>is like a computer brain that can be put into many things, not just a robot body. This computer brain is what grown-ups call "Artificial Intelligence," or AI for short. It's like a super-smart helper inside computers and gadgets.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374151"/>
                </a:solidFill>
                <a:latin typeface="Roboto"/>
                <a:ea typeface="Roboto"/>
                <a:cs typeface="Roboto"/>
                <a:sym typeface="Roboto"/>
              </a:rPr>
              <a:t>You know how you use your voice to ask a smart speaker to play your favorite songs? That speaker has AI inside it, just like Alpha. It listens to your voice, understands what you want, and plays the song for you. Or when you play a video game, and the game gets harder as you get better? That's AI learning from how you play and trying to make it more fun for you.</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374151"/>
                </a:solidFill>
                <a:latin typeface="Roboto"/>
                <a:ea typeface="Roboto"/>
                <a:cs typeface="Roboto"/>
                <a:sym typeface="Roboto"/>
              </a:rPr>
              <a:t>But don't worry, even though AI is super smart, it's not like a human brain. It doesn't have feelings or thoughts like we do. It's a tool that people like scientists and engineers make to help us do things faster and easier. And just like your toys, someone is always there to make sure AI is safe and working right.</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374151"/>
                </a:solidFill>
                <a:latin typeface="Roboto"/>
                <a:ea typeface="Roboto"/>
                <a:cs typeface="Roboto"/>
                <a:sym typeface="Roboto"/>
              </a:rPr>
              <a:t>So, next time you see a robot in a movie or use a gadget at home, remember that it might have AI like your friend </a:t>
            </a:r>
            <a:r>
              <a:rPr lang="en-US" sz="1200">
                <a:solidFill>
                  <a:srgbClr val="374151"/>
                </a:solidFill>
                <a:latin typeface="Roboto"/>
                <a:ea typeface="Roboto"/>
                <a:cs typeface="Roboto"/>
                <a:sym typeface="Roboto"/>
              </a:rPr>
              <a:t>Alpha</a:t>
            </a:r>
            <a:r>
              <a:rPr lang="en-US" sz="1200">
                <a:solidFill>
                  <a:srgbClr val="374151"/>
                </a:solidFill>
                <a:latin typeface="Roboto"/>
                <a:ea typeface="Roboto"/>
                <a:cs typeface="Roboto"/>
                <a:sym typeface="Roboto"/>
              </a:rPr>
              <a:t>, learning and helping in its own special way!</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p>
        </p:txBody>
      </p:sp>
      <p:sp>
        <p:nvSpPr>
          <p:cNvPr id="240" name="Google Shape;240;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1200">
                <a:solidFill>
                  <a:srgbClr val="374151"/>
                </a:solidFill>
                <a:latin typeface="Roboto"/>
                <a:ea typeface="Roboto"/>
                <a:cs typeface="Roboto"/>
                <a:sym typeface="Roboto"/>
              </a:rPr>
              <a:t>"Imagine you live in a big puzzle where each piece is a place like your home, school, the grocery store, or the park. Transportation planning is like figuring out the best way to connect all these pieces so everyone can move around easily and safely.</a:t>
            </a:r>
            <a:endParaRPr sz="1200">
              <a:solidFill>
                <a:srgbClr val="374151"/>
              </a:solidFill>
              <a:latin typeface="Roboto"/>
              <a:ea typeface="Roboto"/>
              <a:cs typeface="Roboto"/>
              <a:sym typeface="Roboto"/>
            </a:endParaRPr>
          </a:p>
          <a:p>
            <a:pPr indent="-228600" lvl="0" marL="457200" rtl="0" algn="l">
              <a:lnSpc>
                <a:spcPct val="115000"/>
              </a:lnSpc>
              <a:spcBef>
                <a:spcPts val="1500"/>
              </a:spcBef>
              <a:spcAft>
                <a:spcPts val="0"/>
              </a:spcAft>
              <a:buClr>
                <a:srgbClr val="374151"/>
              </a:buClr>
              <a:buSzPts val="1200"/>
              <a:buFont typeface="Roboto"/>
              <a:buNone/>
            </a:pPr>
            <a:r>
              <a:rPr lang="en-US" sz="1200">
                <a:solidFill>
                  <a:srgbClr val="374151"/>
                </a:solidFill>
                <a:latin typeface="Roboto"/>
                <a:ea typeface="Roboto"/>
                <a:cs typeface="Roboto"/>
                <a:sym typeface="Roboto"/>
              </a:rPr>
              <a:t>Helps Us Get Around: First, transportation planning makes sure that we can travel from one place to another smoothly. Whether we're walking, biking, taking a bus, or driving in a car, we need good roads, paths, and bus routes. It's like making sure there are enough bridges and paths in a game so that all the players can move around without getting stuck.</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Keeps Us Safe: It's also about safety. Good transportation planning means fewer accidents. It's like setting rules in a game to make sure everyone plays safely without getting hurt.</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Saves Time: Nobody likes to be stuck in traffic, right? Transportation planning helps reduce traffic jams, so your parents can spend less time driving and more time doing fun things with you!</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Good for the Environment: When we plan transportation well, we can also take care of our planet. It means less pollution from cars because we can use more buses, trains, or bikes. It's like choosing to clean up the playground so it's a nicer place for everyone.</a:t>
            </a:r>
            <a:endParaRPr sz="1200">
              <a:solidFill>
                <a:srgbClr val="374151"/>
              </a:solidFill>
              <a:latin typeface="Roboto"/>
              <a:ea typeface="Roboto"/>
              <a:cs typeface="Roboto"/>
              <a:sym typeface="Roboto"/>
            </a:endParaRPr>
          </a:p>
          <a:p>
            <a:pPr indent="-228600" lvl="0" marL="457200" rtl="0" algn="l">
              <a:lnSpc>
                <a:spcPct val="115000"/>
              </a:lnSpc>
              <a:spcBef>
                <a:spcPts val="0"/>
              </a:spcBef>
              <a:spcAft>
                <a:spcPts val="0"/>
              </a:spcAft>
              <a:buClr>
                <a:srgbClr val="374151"/>
              </a:buClr>
              <a:buSzPts val="1200"/>
              <a:buFont typeface="Roboto"/>
              <a:buNone/>
            </a:pPr>
            <a:r>
              <a:rPr lang="en-US" sz="1200">
                <a:solidFill>
                  <a:srgbClr val="374151"/>
                </a:solidFill>
                <a:latin typeface="Roboto"/>
                <a:ea typeface="Roboto"/>
                <a:cs typeface="Roboto"/>
                <a:sym typeface="Roboto"/>
              </a:rPr>
              <a:t>Helps Our Economy: And guess what? It also helps our towns and cities grow stronger. When it's easy for people to move around, they can go to different jobs, shops can get the supplies they need, and businesses can serve more people.</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1500"/>
              </a:spcAft>
              <a:buNone/>
            </a:pPr>
            <a:r>
              <a:rPr lang="en-US" sz="1200">
                <a:solidFill>
                  <a:srgbClr val="374151"/>
                </a:solidFill>
                <a:latin typeface="Roboto"/>
                <a:ea typeface="Roboto"/>
                <a:cs typeface="Roboto"/>
                <a:sym typeface="Roboto"/>
              </a:rPr>
              <a:t>So, transportation planning is not just about roads and buses. It's about making our lives better every day, taking care of our planet, and making our towns and cities great places to live!</a:t>
            </a:r>
            <a:endParaRPr/>
          </a:p>
        </p:txBody>
      </p:sp>
      <p:sp>
        <p:nvSpPr>
          <p:cNvPr id="247" name="Google Shape;247;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US" sz="1200">
                <a:solidFill>
                  <a:srgbClr val="374151"/>
                </a:solidFill>
                <a:latin typeface="Roboto"/>
                <a:ea typeface="Roboto"/>
                <a:cs typeface="Roboto"/>
                <a:sym typeface="Roboto"/>
              </a:rPr>
              <a:t>"AI is like a super-smart friend who plans our travel routes, manages traffic lights, and keeps an eye on road safety. It helps buses and trains run on time, makes our roads safer, and even helps our environment by reducing pollution from cars. Imagine a world where traffic jams are rare and every journey is smooth and quick – that's what AI is working towards!"</a:t>
            </a:r>
            <a:endParaRPr sz="1200">
              <a:solidFill>
                <a:srgbClr val="374151"/>
              </a:solidFill>
              <a:latin typeface="Roboto"/>
              <a:ea typeface="Roboto"/>
              <a:cs typeface="Roboto"/>
              <a:sym typeface="Roboto"/>
            </a:endParaRPr>
          </a:p>
          <a:p>
            <a:pPr indent="0" lvl="0" marL="0" rtl="0" algn="l">
              <a:lnSpc>
                <a:spcPct val="115000"/>
              </a:lnSpc>
              <a:spcBef>
                <a:spcPts val="1500"/>
              </a:spcBef>
              <a:spcAft>
                <a:spcPts val="0"/>
              </a:spcAft>
              <a:buClr>
                <a:schemeClr val="dk1"/>
              </a:buClr>
              <a:buSzPts val="1100"/>
              <a:buFont typeface="Arial"/>
              <a:buNone/>
            </a:pPr>
            <a:r>
              <a:rPr lang="en-US" sz="1200">
                <a:solidFill>
                  <a:srgbClr val="374151"/>
                </a:solidFill>
                <a:latin typeface="Roboto"/>
                <a:ea typeface="Roboto"/>
                <a:cs typeface="Roboto"/>
                <a:sym typeface="Roboto"/>
              </a:rPr>
              <a:t>"So, next time you're in a car, on a bus, or walking through the city, think about the invisible helper, AI, making sure you get to where you're going safely and quickly. Isn't it amazing how technology can make our lives better? What do you all think about that? Let's talk!"</a:t>
            </a:r>
            <a:endParaRPr sz="1200">
              <a:solidFill>
                <a:srgbClr val="374151"/>
              </a:solidFill>
              <a:latin typeface="Roboto"/>
              <a:ea typeface="Roboto"/>
              <a:cs typeface="Roboto"/>
              <a:sym typeface="Roboto"/>
            </a:endParaRPr>
          </a:p>
          <a:p>
            <a:pPr indent="0" lvl="0" marL="0" rtl="0" algn="l">
              <a:spcBef>
                <a:spcPts val="1500"/>
              </a:spcBef>
              <a:spcAft>
                <a:spcPts val="0"/>
              </a:spcAft>
              <a:buNone/>
            </a:pPr>
            <a:r>
              <a:t/>
            </a:r>
            <a:endParaRPr/>
          </a:p>
        </p:txBody>
      </p:sp>
      <p:sp>
        <p:nvSpPr>
          <p:cNvPr id="254" name="Google Shape;254;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first question we ask ourselves is “How does AI predict future trends”? Now I’m gonna ask for you to just shout out where exactly do you think this goes? Can you predict this trend? First we go up, then down, and </a:t>
            </a:r>
            <a:r>
              <a:rPr lang="en-US"/>
              <a:t>then where? </a:t>
            </a:r>
            <a:r>
              <a:rPr lang="en-US"/>
              <a:t>It’s pretty easy. *pause* The pattern will continue as shown because that’s what we know about the sign wave’s nature, but also because you can just look at it and intuitively tell that it just goes like so. Alright are you ready for the next trend to predict.</a:t>
            </a:r>
            <a:endParaRPr/>
          </a:p>
        </p:txBody>
      </p:sp>
      <p:sp>
        <p:nvSpPr>
          <p:cNvPr id="261" name="Google Shape;261;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How do you think this trend will go? It looks like we go up and then down and then up and so on so forth. *ask for engagement*. Yep, so we’re gonna be going up and down still. You’re almost thinking like and AI, isn’t that crazy? Alright one more are you ready? This one is a little harder.</a:t>
            </a:r>
            <a:endParaRPr/>
          </a:p>
        </p:txBody>
      </p:sp>
      <p:sp>
        <p:nvSpPr>
          <p:cNvPr id="269" name="Google Shape;26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b298f3aff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So we have the Dow Jones Industrial Average for the past year. The Dow Jones industrial average consists of 30 of the biggest companies in the US and the graph is a representation of how they perform as a whole. Do you think you can </a:t>
            </a:r>
            <a:r>
              <a:rPr lang="en-US"/>
              <a:t>predict this trend?</a:t>
            </a:r>
            <a:endParaRPr/>
          </a:p>
        </p:txBody>
      </p:sp>
      <p:sp>
        <p:nvSpPr>
          <p:cNvPr id="276" name="Google Shape;276;g2b298f3affb_0_1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b298f3affb_0_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b298f3aff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The program we used to do this forecasting data is a program created by facebook/meta called Prohpet (specifically called FBProphet)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6ca9cbd112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6ca9cbd1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52" name="Shape 52"/>
        <p:cNvGrpSpPr/>
        <p:nvPr/>
      </p:nvGrpSpPr>
      <p:grpSpPr>
        <a:xfrm>
          <a:off x="0" y="0"/>
          <a:ext cx="0" cy="0"/>
          <a:chOff x="0" y="0"/>
          <a:chExt cx="0" cy="0"/>
        </a:xfrm>
      </p:grpSpPr>
      <p:pic>
        <p:nvPicPr>
          <p:cNvPr descr="\\DROBO-FS\QuickDrops\JB\PPTX NG\Droplets\LightingOverlay.png" id="53" name="Google Shape;53;p11"/>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54" name="Google Shape;54;p11"/>
          <p:cNvGrpSpPr/>
          <p:nvPr/>
        </p:nvGrpSpPr>
        <p:grpSpPr>
          <a:xfrm>
            <a:off x="0" y="0"/>
            <a:ext cx="2305051" cy="6858001"/>
            <a:chOff x="0" y="0"/>
            <a:chExt cx="2305051" cy="6858001"/>
          </a:xfrm>
        </p:grpSpPr>
        <p:sp>
          <p:nvSpPr>
            <p:cNvPr id="55" name="Google Shape;55;p11"/>
            <p:cNvSpPr/>
            <p:nvPr/>
          </p:nvSpPr>
          <p:spPr>
            <a:xfrm>
              <a:off x="1209675"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1"/>
            <p:cNvSpPr/>
            <p:nvPr/>
          </p:nvSpPr>
          <p:spPr>
            <a:xfrm>
              <a:off x="1128713"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1"/>
            <p:cNvSpPr/>
            <p:nvPr/>
          </p:nvSpPr>
          <p:spPr>
            <a:xfrm>
              <a:off x="1123950"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1"/>
            <p:cNvSpPr/>
            <p:nvPr/>
          </p:nvSpPr>
          <p:spPr>
            <a:xfrm>
              <a:off x="414338" y="9525"/>
              <a:ext cx="28575" cy="4481513"/>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1"/>
            <p:cNvSpPr/>
            <p:nvPr/>
          </p:nvSpPr>
          <p:spPr>
            <a:xfrm>
              <a:off x="333375"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1"/>
            <p:cNvSpPr/>
            <p:nvPr/>
          </p:nvSpPr>
          <p:spPr>
            <a:xfrm>
              <a:off x="190500" y="9525"/>
              <a:ext cx="152400" cy="908050"/>
            </a:xfrm>
            <a:custGeom>
              <a:rect b="b" l="l" r="r" t="t"/>
              <a:pathLst>
                <a:path extrusionOk="0" h="572" w="96">
                  <a:moveTo>
                    <a:pt x="15" y="572"/>
                  </a:moveTo>
                  <a:lnTo>
                    <a:pt x="0" y="566"/>
                  </a:lnTo>
                  <a:lnTo>
                    <a:pt x="81" y="380"/>
                  </a:lnTo>
                  <a:lnTo>
                    <a:pt x="81" y="0"/>
                  </a:lnTo>
                  <a:lnTo>
                    <a:pt x="96" y="0"/>
                  </a:lnTo>
                  <a:lnTo>
                    <a:pt x="96" y="383"/>
                  </a:lnTo>
                  <a:lnTo>
                    <a:pt x="15" y="572"/>
                  </a:lnTo>
                  <a:close/>
                </a:path>
              </a:pathLst>
            </a:custGeom>
            <a:gradFill>
              <a:gsLst>
                <a:gs pos="0">
                  <a:schemeClr val="lt2"/>
                </a:gs>
                <a:gs pos="100000">
                  <a:srgbClr val="3B95DE"/>
                </a:gs>
              </a:gsLst>
              <a:lin ang="5400000" scaled="0"/>
            </a:gradFill>
            <a:ln>
              <a:noFill/>
            </a:ln>
          </p:spPr>
        </p:sp>
        <p:sp>
          <p:nvSpPr>
            <p:cNvPr id="61" name="Google Shape;61;p11"/>
            <p:cNvSpPr/>
            <p:nvPr/>
          </p:nvSpPr>
          <p:spPr>
            <a:xfrm>
              <a:off x="1290638" y="14288"/>
              <a:ext cx="376238" cy="1801813"/>
            </a:xfrm>
            <a:custGeom>
              <a:rect b="b" l="l" r="r" t="t"/>
              <a:pathLst>
                <a:path extrusionOk="0" h="1135" w="237">
                  <a:moveTo>
                    <a:pt x="222" y="1135"/>
                  </a:moveTo>
                  <a:lnTo>
                    <a:pt x="0" y="620"/>
                  </a:lnTo>
                  <a:lnTo>
                    <a:pt x="0" y="0"/>
                  </a:lnTo>
                  <a:lnTo>
                    <a:pt x="18" y="0"/>
                  </a:lnTo>
                  <a:lnTo>
                    <a:pt x="18" y="617"/>
                  </a:lnTo>
                  <a:lnTo>
                    <a:pt x="237" y="1129"/>
                  </a:lnTo>
                  <a:lnTo>
                    <a:pt x="222" y="1135"/>
                  </a:lnTo>
                  <a:close/>
                </a:path>
              </a:pathLst>
            </a:custGeom>
            <a:gradFill>
              <a:gsLst>
                <a:gs pos="0">
                  <a:schemeClr val="lt2"/>
                </a:gs>
                <a:gs pos="100000">
                  <a:srgbClr val="3B95DE"/>
                </a:gs>
              </a:gsLst>
              <a:lin ang="5400000" scaled="0"/>
            </a:gradFill>
            <a:ln>
              <a:noFill/>
            </a:ln>
          </p:spPr>
        </p:sp>
        <p:sp>
          <p:nvSpPr>
            <p:cNvPr id="62" name="Google Shape;62;p11"/>
            <p:cNvSpPr/>
            <p:nvPr/>
          </p:nvSpPr>
          <p:spPr>
            <a:xfrm>
              <a:off x="1600200" y="180181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a:off x="1381125" y="9525"/>
              <a:ext cx="371475" cy="1425575"/>
            </a:xfrm>
            <a:custGeom>
              <a:rect b="b" l="l" r="r" t="t"/>
              <a:pathLst>
                <a:path extrusionOk="0" h="898" w="234">
                  <a:moveTo>
                    <a:pt x="219" y="898"/>
                  </a:moveTo>
                  <a:lnTo>
                    <a:pt x="0" y="383"/>
                  </a:lnTo>
                  <a:lnTo>
                    <a:pt x="0" y="0"/>
                  </a:lnTo>
                  <a:lnTo>
                    <a:pt x="15" y="0"/>
                  </a:lnTo>
                  <a:lnTo>
                    <a:pt x="15" y="380"/>
                  </a:lnTo>
                  <a:lnTo>
                    <a:pt x="234" y="892"/>
                  </a:lnTo>
                  <a:lnTo>
                    <a:pt x="219" y="898"/>
                  </a:lnTo>
                  <a:close/>
                </a:path>
              </a:pathLst>
            </a:custGeom>
            <a:gradFill>
              <a:gsLst>
                <a:gs pos="0">
                  <a:schemeClr val="lt2"/>
                </a:gs>
                <a:gs pos="100000">
                  <a:srgbClr val="3B95DE"/>
                </a:gs>
              </a:gsLst>
              <a:lin ang="5400000" scaled="0"/>
            </a:gradFill>
            <a:ln>
              <a:noFill/>
            </a:ln>
          </p:spPr>
        </p:sp>
        <p:sp>
          <p:nvSpPr>
            <p:cNvPr id="64" name="Google Shape;64;p11"/>
            <p:cNvSpPr/>
            <p:nvPr/>
          </p:nvSpPr>
          <p:spPr>
            <a:xfrm>
              <a:off x="1643063"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65" name="Google Shape;65;p11"/>
            <p:cNvSpPr/>
            <p:nvPr/>
          </p:nvSpPr>
          <p:spPr>
            <a:xfrm>
              <a:off x="1685925" y="14208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168592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1743075" y="4763"/>
              <a:ext cx="419100" cy="522288"/>
            </a:xfrm>
            <a:custGeom>
              <a:rect b="b" l="l" r="r" t="t"/>
              <a:pathLst>
                <a:path extrusionOk="0" h="329" w="264">
                  <a:moveTo>
                    <a:pt x="252" y="329"/>
                  </a:moveTo>
                  <a:lnTo>
                    <a:pt x="45" y="120"/>
                  </a:lnTo>
                  <a:lnTo>
                    <a:pt x="0" y="6"/>
                  </a:lnTo>
                  <a:lnTo>
                    <a:pt x="15" y="0"/>
                  </a:lnTo>
                  <a:lnTo>
                    <a:pt x="60" y="111"/>
                  </a:lnTo>
                  <a:lnTo>
                    <a:pt x="264" y="317"/>
                  </a:lnTo>
                  <a:lnTo>
                    <a:pt x="252" y="329"/>
                  </a:lnTo>
                  <a:close/>
                </a:path>
              </a:pathLst>
            </a:custGeom>
            <a:gradFill>
              <a:gsLst>
                <a:gs pos="0">
                  <a:schemeClr val="lt2"/>
                </a:gs>
                <a:gs pos="100000">
                  <a:srgbClr val="3B95DE"/>
                </a:gs>
              </a:gsLst>
              <a:lin ang="5400000" scaled="0"/>
            </a:gradFill>
            <a:ln>
              <a:noFill/>
            </a:ln>
          </p:spPr>
        </p:sp>
        <p:sp>
          <p:nvSpPr>
            <p:cNvPr id="68" name="Google Shape;68;p11"/>
            <p:cNvSpPr/>
            <p:nvPr/>
          </p:nvSpPr>
          <p:spPr>
            <a:xfrm>
              <a:off x="2119313"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a:off x="952500" y="4763"/>
              <a:ext cx="152400" cy="908050"/>
            </a:xfrm>
            <a:custGeom>
              <a:rect b="b" l="l" r="r" t="t"/>
              <a:pathLst>
                <a:path extrusionOk="0" h="572" w="96">
                  <a:moveTo>
                    <a:pt x="15" y="572"/>
                  </a:moveTo>
                  <a:lnTo>
                    <a:pt x="0" y="572"/>
                  </a:lnTo>
                  <a:lnTo>
                    <a:pt x="0" y="189"/>
                  </a:lnTo>
                  <a:lnTo>
                    <a:pt x="81" y="0"/>
                  </a:lnTo>
                  <a:lnTo>
                    <a:pt x="96" y="6"/>
                  </a:lnTo>
                  <a:lnTo>
                    <a:pt x="15" y="192"/>
                  </a:lnTo>
                  <a:lnTo>
                    <a:pt x="15" y="572"/>
                  </a:lnTo>
                  <a:close/>
                </a:path>
              </a:pathLst>
            </a:custGeom>
            <a:gradFill>
              <a:gsLst>
                <a:gs pos="0">
                  <a:schemeClr val="lt2"/>
                </a:gs>
                <a:gs pos="100000">
                  <a:srgbClr val="3B95DE"/>
                </a:gs>
              </a:gsLst>
              <a:lin ang="5400000" scaled="0"/>
            </a:gradFill>
            <a:ln>
              <a:noFill/>
            </a:ln>
          </p:spPr>
        </p:sp>
        <p:sp>
          <p:nvSpPr>
            <p:cNvPr id="70" name="Google Shape;70;p11"/>
            <p:cNvSpPr/>
            <p:nvPr/>
          </p:nvSpPr>
          <p:spPr>
            <a:xfrm>
              <a:off x="866775"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1"/>
            <p:cNvSpPr/>
            <p:nvPr/>
          </p:nvSpPr>
          <p:spPr>
            <a:xfrm>
              <a:off x="890588" y="15541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a:off x="738188" y="5622925"/>
              <a:ext cx="338138" cy="1216025"/>
            </a:xfrm>
            <a:custGeom>
              <a:rect b="b" l="l" r="r" t="t"/>
              <a:pathLst>
                <a:path extrusionOk="0" h="766" w="213">
                  <a:moveTo>
                    <a:pt x="213" y="766"/>
                  </a:moveTo>
                  <a:lnTo>
                    <a:pt x="195" y="766"/>
                  </a:lnTo>
                  <a:lnTo>
                    <a:pt x="195" y="464"/>
                  </a:lnTo>
                  <a:lnTo>
                    <a:pt x="0" y="6"/>
                  </a:lnTo>
                  <a:lnTo>
                    <a:pt x="12" y="0"/>
                  </a:lnTo>
                  <a:lnTo>
                    <a:pt x="213" y="461"/>
                  </a:lnTo>
                  <a:lnTo>
                    <a:pt x="213" y="766"/>
                  </a:lnTo>
                  <a:close/>
                </a:path>
              </a:pathLst>
            </a:custGeom>
            <a:gradFill>
              <a:gsLst>
                <a:gs pos="0">
                  <a:schemeClr val="lt2"/>
                </a:gs>
                <a:gs pos="100000">
                  <a:srgbClr val="3B95DE"/>
                </a:gs>
              </a:gsLst>
              <a:lin ang="5400000" scaled="0"/>
            </a:gradFill>
            <a:ln>
              <a:noFill/>
            </a:ln>
          </p:spPr>
        </p:sp>
        <p:sp>
          <p:nvSpPr>
            <p:cNvPr id="73" name="Google Shape;73;p11"/>
            <p:cNvSpPr/>
            <p:nvPr/>
          </p:nvSpPr>
          <p:spPr>
            <a:xfrm>
              <a:off x="647700" y="5480050"/>
              <a:ext cx="157163" cy="157163"/>
            </a:xfrm>
            <a:custGeom>
              <a:rect b="b" l="l" r="r" t="t"/>
              <a:pathLst>
                <a:path extrusionOk="0" h="33" w="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a:off x="66675" y="903288"/>
              <a:ext cx="190500" cy="190500"/>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a:off x="0" y="3897313"/>
              <a:ext cx="133350" cy="266700"/>
            </a:xfrm>
            <a:custGeom>
              <a:rect b="b" l="l" r="r" t="t"/>
              <a:pathLst>
                <a:path extrusionOk="0" h="168" w="84">
                  <a:moveTo>
                    <a:pt x="69" y="168"/>
                  </a:moveTo>
                  <a:lnTo>
                    <a:pt x="0" y="6"/>
                  </a:lnTo>
                  <a:lnTo>
                    <a:pt x="12" y="0"/>
                  </a:lnTo>
                  <a:lnTo>
                    <a:pt x="84" y="162"/>
                  </a:lnTo>
                  <a:lnTo>
                    <a:pt x="69" y="168"/>
                  </a:lnTo>
                  <a:close/>
                </a:path>
              </a:pathLst>
            </a:custGeom>
            <a:gradFill>
              <a:gsLst>
                <a:gs pos="0">
                  <a:schemeClr val="lt2"/>
                </a:gs>
                <a:gs pos="100000">
                  <a:srgbClr val="3B95DE"/>
                </a:gs>
              </a:gsLst>
              <a:lin ang="5400000" scaled="0"/>
            </a:gradFill>
            <a:ln>
              <a:noFill/>
            </a:ln>
          </p:spPr>
        </p:sp>
        <p:sp>
          <p:nvSpPr>
            <p:cNvPr id="76" name="Google Shape;76;p11"/>
            <p:cNvSpPr/>
            <p:nvPr/>
          </p:nvSpPr>
          <p:spPr>
            <a:xfrm>
              <a:off x="66675" y="414972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1"/>
            <p:cNvSpPr/>
            <p:nvPr/>
          </p:nvSpPr>
          <p:spPr>
            <a:xfrm>
              <a:off x="0" y="1644650"/>
              <a:ext cx="133350" cy="269875"/>
            </a:xfrm>
            <a:custGeom>
              <a:rect b="b" l="l" r="r" t="t"/>
              <a:pathLst>
                <a:path extrusionOk="0" h="170" w="84">
                  <a:moveTo>
                    <a:pt x="12" y="170"/>
                  </a:moveTo>
                  <a:lnTo>
                    <a:pt x="0" y="164"/>
                  </a:lnTo>
                  <a:lnTo>
                    <a:pt x="69" y="0"/>
                  </a:lnTo>
                  <a:lnTo>
                    <a:pt x="84" y="6"/>
                  </a:lnTo>
                  <a:lnTo>
                    <a:pt x="12" y="170"/>
                  </a:lnTo>
                  <a:close/>
                </a:path>
              </a:pathLst>
            </a:custGeom>
            <a:gradFill>
              <a:gsLst>
                <a:gs pos="0">
                  <a:schemeClr val="lt2"/>
                </a:gs>
                <a:gs pos="100000">
                  <a:srgbClr val="3B95DE"/>
                </a:gs>
              </a:gsLst>
              <a:lin ang="5400000" scaled="0"/>
            </a:gradFill>
            <a:ln>
              <a:noFill/>
            </a:ln>
          </p:spPr>
        </p:sp>
        <p:sp>
          <p:nvSpPr>
            <p:cNvPr id="78" name="Google Shape;78;p11"/>
            <p:cNvSpPr/>
            <p:nvPr/>
          </p:nvSpPr>
          <p:spPr>
            <a:xfrm>
              <a:off x="66675" y="146843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p:nvPr/>
          </p:nvSpPr>
          <p:spPr>
            <a:xfrm>
              <a:off x="695325" y="4763"/>
              <a:ext cx="309563" cy="1558925"/>
            </a:xfrm>
            <a:custGeom>
              <a:rect b="b" l="l" r="r" t="t"/>
              <a:pathLst>
                <a:path extrusionOk="0" h="982" w="195">
                  <a:moveTo>
                    <a:pt x="195" y="982"/>
                  </a:moveTo>
                  <a:lnTo>
                    <a:pt x="177" y="982"/>
                  </a:lnTo>
                  <a:lnTo>
                    <a:pt x="177" y="805"/>
                  </a:lnTo>
                  <a:lnTo>
                    <a:pt x="0" y="629"/>
                  </a:lnTo>
                  <a:lnTo>
                    <a:pt x="0" y="0"/>
                  </a:lnTo>
                  <a:lnTo>
                    <a:pt x="18" y="0"/>
                  </a:lnTo>
                  <a:lnTo>
                    <a:pt x="18" y="623"/>
                  </a:lnTo>
                  <a:lnTo>
                    <a:pt x="195" y="796"/>
                  </a:lnTo>
                  <a:lnTo>
                    <a:pt x="195" y="982"/>
                  </a:lnTo>
                  <a:close/>
                </a:path>
              </a:pathLst>
            </a:custGeom>
            <a:gradFill>
              <a:gsLst>
                <a:gs pos="0">
                  <a:schemeClr val="lt2"/>
                </a:gs>
                <a:gs pos="100000">
                  <a:srgbClr val="3B95DE"/>
                </a:gs>
              </a:gsLst>
              <a:lin ang="5400000" scaled="0"/>
            </a:gradFill>
            <a:ln>
              <a:noFill/>
            </a:ln>
          </p:spPr>
        </p:sp>
        <p:sp>
          <p:nvSpPr>
            <p:cNvPr id="80" name="Google Shape;80;p11"/>
            <p:cNvSpPr/>
            <p:nvPr/>
          </p:nvSpPr>
          <p:spPr>
            <a:xfrm>
              <a:off x="57150" y="48815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1"/>
            <p:cNvSpPr/>
            <p:nvPr/>
          </p:nvSpPr>
          <p:spPr>
            <a:xfrm>
              <a:off x="138113" y="5060950"/>
              <a:ext cx="304800" cy="1778000"/>
            </a:xfrm>
            <a:custGeom>
              <a:rect b="b" l="l" r="r" t="t"/>
              <a:pathLst>
                <a:path extrusionOk="0" h="1120" w="192">
                  <a:moveTo>
                    <a:pt x="192" y="1120"/>
                  </a:moveTo>
                  <a:lnTo>
                    <a:pt x="177" y="1120"/>
                  </a:lnTo>
                  <a:lnTo>
                    <a:pt x="177" y="360"/>
                  </a:lnTo>
                  <a:lnTo>
                    <a:pt x="0" y="183"/>
                  </a:lnTo>
                  <a:lnTo>
                    <a:pt x="0" y="0"/>
                  </a:lnTo>
                  <a:lnTo>
                    <a:pt x="15" y="0"/>
                  </a:lnTo>
                  <a:lnTo>
                    <a:pt x="15" y="177"/>
                  </a:lnTo>
                  <a:lnTo>
                    <a:pt x="192" y="354"/>
                  </a:lnTo>
                  <a:lnTo>
                    <a:pt x="192" y="1120"/>
                  </a:lnTo>
                  <a:close/>
                </a:path>
              </a:pathLst>
            </a:custGeom>
            <a:gradFill>
              <a:gsLst>
                <a:gs pos="0">
                  <a:schemeClr val="lt2"/>
                </a:gs>
                <a:gs pos="100000">
                  <a:srgbClr val="3B95DE"/>
                </a:gs>
              </a:gsLst>
              <a:lin ang="5400000" scaled="0"/>
            </a:gradFill>
            <a:ln>
              <a:noFill/>
            </a:ln>
          </p:spPr>
        </p:sp>
        <p:sp>
          <p:nvSpPr>
            <p:cNvPr id="82" name="Google Shape;82;p11"/>
            <p:cNvSpPr/>
            <p:nvPr/>
          </p:nvSpPr>
          <p:spPr>
            <a:xfrm>
              <a:off x="561975" y="6430963"/>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1"/>
            <p:cNvSpPr/>
            <p:nvPr/>
          </p:nvSpPr>
          <p:spPr>
            <a:xfrm>
              <a:off x="642938" y="6610350"/>
              <a:ext cx="23813" cy="242888"/>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1"/>
            <p:cNvSpPr/>
            <p:nvPr/>
          </p:nvSpPr>
          <p:spPr>
            <a:xfrm>
              <a:off x="76200" y="6430963"/>
              <a:ext cx="190500" cy="188913"/>
            </a:xfrm>
            <a:custGeom>
              <a:rect b="b" l="l" r="r" t="t"/>
              <a:pathLst>
                <a:path extrusionOk="0" h="40" w="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1"/>
            <p:cNvSpPr/>
            <p:nvPr/>
          </p:nvSpPr>
          <p:spPr>
            <a:xfrm>
              <a:off x="0" y="5978525"/>
              <a:ext cx="190500" cy="461963"/>
            </a:xfrm>
            <a:custGeom>
              <a:rect b="b" l="l" r="r" t="t"/>
              <a:pathLst>
                <a:path extrusionOk="0" h="291" w="120">
                  <a:moveTo>
                    <a:pt x="120" y="291"/>
                  </a:moveTo>
                  <a:lnTo>
                    <a:pt x="105" y="291"/>
                  </a:lnTo>
                  <a:lnTo>
                    <a:pt x="105" y="114"/>
                  </a:lnTo>
                  <a:lnTo>
                    <a:pt x="0" y="9"/>
                  </a:lnTo>
                  <a:lnTo>
                    <a:pt x="12" y="0"/>
                  </a:lnTo>
                  <a:lnTo>
                    <a:pt x="120" y="108"/>
                  </a:lnTo>
                  <a:lnTo>
                    <a:pt x="120" y="291"/>
                  </a:lnTo>
                  <a:close/>
                </a:path>
              </a:pathLst>
            </a:custGeom>
            <a:gradFill>
              <a:gsLst>
                <a:gs pos="0">
                  <a:schemeClr val="lt2"/>
                </a:gs>
                <a:gs pos="100000">
                  <a:srgbClr val="3B95DE"/>
                </a:gs>
              </a:gsLst>
              <a:lin ang="5400000" scaled="0"/>
            </a:gradFill>
            <a:ln>
              <a:noFill/>
            </a:ln>
          </p:spPr>
        </p:sp>
        <p:sp>
          <p:nvSpPr>
            <p:cNvPr id="86" name="Google Shape;86;p11"/>
            <p:cNvSpPr/>
            <p:nvPr/>
          </p:nvSpPr>
          <p:spPr>
            <a:xfrm>
              <a:off x="1014413" y="1801813"/>
              <a:ext cx="214313" cy="755650"/>
            </a:xfrm>
            <a:custGeom>
              <a:rect b="b" l="l" r="r" t="t"/>
              <a:pathLst>
                <a:path extrusionOk="0" h="476" w="135">
                  <a:moveTo>
                    <a:pt x="12" y="476"/>
                  </a:moveTo>
                  <a:lnTo>
                    <a:pt x="0" y="476"/>
                  </a:lnTo>
                  <a:lnTo>
                    <a:pt x="0" y="128"/>
                  </a:lnTo>
                  <a:lnTo>
                    <a:pt x="126" y="0"/>
                  </a:lnTo>
                  <a:lnTo>
                    <a:pt x="135" y="9"/>
                  </a:lnTo>
                  <a:lnTo>
                    <a:pt x="12" y="131"/>
                  </a:lnTo>
                  <a:lnTo>
                    <a:pt x="12" y="476"/>
                  </a:lnTo>
                  <a:close/>
                </a:path>
              </a:pathLst>
            </a:custGeom>
            <a:gradFill>
              <a:gsLst>
                <a:gs pos="0">
                  <a:schemeClr val="lt2"/>
                </a:gs>
                <a:gs pos="100000">
                  <a:srgbClr val="3B95DE"/>
                </a:gs>
              </a:gsLst>
              <a:lin ang="5400000" scaled="0"/>
            </a:gradFill>
            <a:ln>
              <a:noFill/>
            </a:ln>
          </p:spPr>
        </p:sp>
        <p:sp>
          <p:nvSpPr>
            <p:cNvPr id="87" name="Google Shape;87;p11"/>
            <p:cNvSpPr/>
            <p:nvPr/>
          </p:nvSpPr>
          <p:spPr>
            <a:xfrm>
              <a:off x="938213" y="2547938"/>
              <a:ext cx="166688" cy="160338"/>
            </a:xfrm>
            <a:custGeom>
              <a:rect b="b" l="l" r="r" t="t"/>
              <a:pathLst>
                <a:path extrusionOk="0" h="34" w="35">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1"/>
            <p:cNvSpPr/>
            <p:nvPr/>
          </p:nvSpPr>
          <p:spPr>
            <a:xfrm>
              <a:off x="595313" y="4763"/>
              <a:ext cx="638175" cy="4025900"/>
            </a:xfrm>
            <a:custGeom>
              <a:rect b="b" l="l" r="r" t="t"/>
              <a:pathLst>
                <a:path extrusionOk="0" h="2536" w="402">
                  <a:moveTo>
                    <a:pt x="402" y="2536"/>
                  </a:moveTo>
                  <a:lnTo>
                    <a:pt x="387" y="2536"/>
                  </a:lnTo>
                  <a:lnTo>
                    <a:pt x="387" y="2311"/>
                  </a:lnTo>
                  <a:lnTo>
                    <a:pt x="0" y="1925"/>
                  </a:lnTo>
                  <a:lnTo>
                    <a:pt x="0" y="0"/>
                  </a:lnTo>
                  <a:lnTo>
                    <a:pt x="15" y="0"/>
                  </a:lnTo>
                  <a:lnTo>
                    <a:pt x="15" y="1916"/>
                  </a:lnTo>
                  <a:lnTo>
                    <a:pt x="402" y="2302"/>
                  </a:lnTo>
                  <a:lnTo>
                    <a:pt x="402" y="2536"/>
                  </a:lnTo>
                  <a:close/>
                </a:path>
              </a:pathLst>
            </a:custGeom>
            <a:gradFill>
              <a:gsLst>
                <a:gs pos="0">
                  <a:schemeClr val="lt2"/>
                </a:gs>
                <a:gs pos="100000">
                  <a:srgbClr val="3B95DE"/>
                </a:gs>
              </a:gsLst>
              <a:lin ang="5400000" scaled="0"/>
            </a:gradFill>
            <a:ln>
              <a:noFill/>
            </a:ln>
          </p:spPr>
        </p:sp>
        <p:sp>
          <p:nvSpPr>
            <p:cNvPr id="89" name="Google Shape;89;p11"/>
            <p:cNvSpPr/>
            <p:nvPr/>
          </p:nvSpPr>
          <p:spPr>
            <a:xfrm>
              <a:off x="1223963"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90" name="Google Shape;90;p11"/>
            <p:cNvSpPr/>
            <p:nvPr/>
          </p:nvSpPr>
          <p:spPr>
            <a:xfrm>
              <a:off x="1300163" y="1849438"/>
              <a:ext cx="109538" cy="107950"/>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a:off x="280988" y="3417888"/>
              <a:ext cx="142875" cy="474663"/>
            </a:xfrm>
            <a:custGeom>
              <a:rect b="b" l="l" r="r" t="t"/>
              <a:pathLst>
                <a:path extrusionOk="0" h="299" w="90">
                  <a:moveTo>
                    <a:pt x="12" y="299"/>
                  </a:moveTo>
                  <a:lnTo>
                    <a:pt x="0" y="299"/>
                  </a:lnTo>
                  <a:lnTo>
                    <a:pt x="0" y="80"/>
                  </a:lnTo>
                  <a:lnTo>
                    <a:pt x="81" y="0"/>
                  </a:lnTo>
                  <a:lnTo>
                    <a:pt x="90" y="8"/>
                  </a:lnTo>
                  <a:lnTo>
                    <a:pt x="12" y="83"/>
                  </a:lnTo>
                  <a:lnTo>
                    <a:pt x="12" y="299"/>
                  </a:lnTo>
                  <a:close/>
                </a:path>
              </a:pathLst>
            </a:custGeom>
            <a:gradFill>
              <a:gsLst>
                <a:gs pos="0">
                  <a:schemeClr val="lt2"/>
                </a:gs>
                <a:gs pos="100000">
                  <a:srgbClr val="3B95DE"/>
                </a:gs>
              </a:gsLst>
              <a:lin ang="5400000" scaled="0"/>
            </a:gradFill>
            <a:ln>
              <a:noFill/>
            </a:ln>
          </p:spPr>
        </p:sp>
        <p:sp>
          <p:nvSpPr>
            <p:cNvPr id="92" name="Google Shape;92;p11"/>
            <p:cNvSpPr/>
            <p:nvPr/>
          </p:nvSpPr>
          <p:spPr>
            <a:xfrm>
              <a:off x="238125" y="3883025"/>
              <a:ext cx="109538" cy="109538"/>
            </a:xfrm>
            <a:custGeom>
              <a:rect b="b" l="l" r="r" t="t"/>
              <a:pathLst>
                <a:path extrusionOk="0" h="23" w="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1"/>
            <p:cNvSpPr/>
            <p:nvPr/>
          </p:nvSpPr>
          <p:spPr>
            <a:xfrm>
              <a:off x="4763" y="2166938"/>
              <a:ext cx="114300" cy="452438"/>
            </a:xfrm>
            <a:custGeom>
              <a:rect b="b" l="l" r="r" t="t"/>
              <a:pathLst>
                <a:path extrusionOk="0" h="285" w="72">
                  <a:moveTo>
                    <a:pt x="6" y="285"/>
                  </a:moveTo>
                  <a:lnTo>
                    <a:pt x="0" y="276"/>
                  </a:lnTo>
                  <a:lnTo>
                    <a:pt x="60" y="216"/>
                  </a:lnTo>
                  <a:lnTo>
                    <a:pt x="60" y="0"/>
                  </a:lnTo>
                  <a:lnTo>
                    <a:pt x="72" y="0"/>
                  </a:lnTo>
                  <a:lnTo>
                    <a:pt x="72" y="222"/>
                  </a:lnTo>
                  <a:lnTo>
                    <a:pt x="6" y="285"/>
                  </a:lnTo>
                  <a:close/>
                </a:path>
              </a:pathLst>
            </a:custGeom>
            <a:gradFill>
              <a:gsLst>
                <a:gs pos="0">
                  <a:schemeClr val="lt2"/>
                </a:gs>
                <a:gs pos="100000">
                  <a:srgbClr val="3B95DE"/>
                </a:gs>
              </a:gsLst>
              <a:lin ang="5400000" scaled="0"/>
            </a:gradFill>
            <a:ln>
              <a:noFill/>
            </a:ln>
          </p:spPr>
        </p:sp>
        <p:sp>
          <p:nvSpPr>
            <p:cNvPr id="94" name="Google Shape;94;p11"/>
            <p:cNvSpPr/>
            <p:nvPr/>
          </p:nvSpPr>
          <p:spPr>
            <a:xfrm>
              <a:off x="52388" y="2066925"/>
              <a:ext cx="109538" cy="109538"/>
            </a:xfrm>
            <a:custGeom>
              <a:rect b="b" l="l" r="r" t="t"/>
              <a:pathLst>
                <a:path extrusionOk="0" h="23" w="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1"/>
            <p:cNvSpPr/>
            <p:nvPr/>
          </p:nvSpPr>
          <p:spPr>
            <a:xfrm>
              <a:off x="1228725"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1"/>
            <p:cNvSpPr/>
            <p:nvPr/>
          </p:nvSpPr>
          <p:spPr>
            <a:xfrm>
              <a:off x="1319213" y="5041900"/>
              <a:ext cx="371475" cy="1801813"/>
            </a:xfrm>
            <a:custGeom>
              <a:rect b="b" l="l" r="r" t="t"/>
              <a:pathLst>
                <a:path extrusionOk="0" h="1135" w="234">
                  <a:moveTo>
                    <a:pt x="15" y="1135"/>
                  </a:moveTo>
                  <a:lnTo>
                    <a:pt x="0" y="1135"/>
                  </a:lnTo>
                  <a:lnTo>
                    <a:pt x="0" y="515"/>
                  </a:lnTo>
                  <a:lnTo>
                    <a:pt x="0" y="512"/>
                  </a:lnTo>
                  <a:lnTo>
                    <a:pt x="219" y="0"/>
                  </a:lnTo>
                  <a:lnTo>
                    <a:pt x="234" y="6"/>
                  </a:lnTo>
                  <a:lnTo>
                    <a:pt x="15" y="518"/>
                  </a:lnTo>
                  <a:lnTo>
                    <a:pt x="15" y="1135"/>
                  </a:lnTo>
                  <a:close/>
                </a:path>
              </a:pathLst>
            </a:custGeom>
            <a:gradFill>
              <a:gsLst>
                <a:gs pos="0">
                  <a:schemeClr val="lt2"/>
                </a:gs>
                <a:gs pos="100000">
                  <a:srgbClr val="3B95DE"/>
                </a:gs>
              </a:gsLst>
              <a:lin ang="5400000" scaled="0"/>
            </a:gradFill>
            <a:ln>
              <a:noFill/>
            </a:ln>
          </p:spPr>
        </p:sp>
        <p:sp>
          <p:nvSpPr>
            <p:cNvPr id="97" name="Google Shape;97;p11"/>
            <p:cNvSpPr/>
            <p:nvPr/>
          </p:nvSpPr>
          <p:spPr>
            <a:xfrm>
              <a:off x="1147763"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1"/>
            <p:cNvSpPr/>
            <p:nvPr/>
          </p:nvSpPr>
          <p:spPr>
            <a:xfrm>
              <a:off x="819150" y="3983038"/>
              <a:ext cx="347663" cy="2860675"/>
            </a:xfrm>
            <a:custGeom>
              <a:rect b="b" l="l" r="r" t="t"/>
              <a:pathLst>
                <a:path extrusionOk="0" h="1802" w="219">
                  <a:moveTo>
                    <a:pt x="219" y="1802"/>
                  </a:moveTo>
                  <a:lnTo>
                    <a:pt x="201" y="1802"/>
                  </a:lnTo>
                  <a:lnTo>
                    <a:pt x="201" y="1185"/>
                  </a:lnTo>
                  <a:lnTo>
                    <a:pt x="0" y="3"/>
                  </a:lnTo>
                  <a:lnTo>
                    <a:pt x="15" y="0"/>
                  </a:lnTo>
                  <a:lnTo>
                    <a:pt x="219" y="1185"/>
                  </a:lnTo>
                  <a:lnTo>
                    <a:pt x="219" y="1802"/>
                  </a:lnTo>
                  <a:close/>
                </a:path>
              </a:pathLst>
            </a:custGeom>
            <a:gradFill>
              <a:gsLst>
                <a:gs pos="0">
                  <a:schemeClr val="lt2"/>
                </a:gs>
                <a:gs pos="100000">
                  <a:srgbClr val="3B95DE"/>
                </a:gs>
              </a:gsLst>
              <a:lin ang="5400000" scaled="0"/>
            </a:gradFill>
            <a:ln>
              <a:noFill/>
            </a:ln>
          </p:spPr>
        </p:sp>
        <p:sp>
          <p:nvSpPr>
            <p:cNvPr id="99" name="Google Shape;99;p11"/>
            <p:cNvSpPr/>
            <p:nvPr/>
          </p:nvSpPr>
          <p:spPr>
            <a:xfrm>
              <a:off x="728663" y="3806825"/>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1"/>
            <p:cNvSpPr/>
            <p:nvPr/>
          </p:nvSpPr>
          <p:spPr>
            <a:xfrm>
              <a:off x="1624013"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1"/>
            <p:cNvSpPr/>
            <p:nvPr/>
          </p:nvSpPr>
          <p:spPr>
            <a:xfrm>
              <a:off x="1404938" y="5422900"/>
              <a:ext cx="371475" cy="1425575"/>
            </a:xfrm>
            <a:custGeom>
              <a:rect b="b" l="l" r="r" t="t"/>
              <a:pathLst>
                <a:path extrusionOk="0" h="898" w="234">
                  <a:moveTo>
                    <a:pt x="18" y="898"/>
                  </a:moveTo>
                  <a:lnTo>
                    <a:pt x="0" y="898"/>
                  </a:lnTo>
                  <a:lnTo>
                    <a:pt x="0" y="515"/>
                  </a:lnTo>
                  <a:lnTo>
                    <a:pt x="0" y="512"/>
                  </a:lnTo>
                  <a:lnTo>
                    <a:pt x="222" y="0"/>
                  </a:lnTo>
                  <a:lnTo>
                    <a:pt x="234" y="6"/>
                  </a:lnTo>
                  <a:lnTo>
                    <a:pt x="18" y="518"/>
                  </a:lnTo>
                  <a:lnTo>
                    <a:pt x="18" y="898"/>
                  </a:lnTo>
                  <a:close/>
                </a:path>
              </a:pathLst>
            </a:custGeom>
            <a:gradFill>
              <a:gsLst>
                <a:gs pos="0">
                  <a:schemeClr val="lt2"/>
                </a:gs>
                <a:gs pos="100000">
                  <a:srgbClr val="3B95DE"/>
                </a:gs>
              </a:gsLst>
              <a:lin ang="5400000" scaled="0"/>
            </a:gradFill>
            <a:ln>
              <a:noFill/>
            </a:ln>
          </p:spPr>
        </p:sp>
        <p:sp>
          <p:nvSpPr>
            <p:cNvPr id="102" name="Google Shape;102;p11"/>
            <p:cNvSpPr/>
            <p:nvPr/>
          </p:nvSpPr>
          <p:spPr>
            <a:xfrm>
              <a:off x="1666875"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103" name="Google Shape;103;p11"/>
            <p:cNvSpPr/>
            <p:nvPr/>
          </p:nvSpPr>
          <p:spPr>
            <a:xfrm>
              <a:off x="1709738"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1"/>
            <p:cNvSpPr/>
            <p:nvPr/>
          </p:nvSpPr>
          <p:spPr>
            <a:xfrm>
              <a:off x="1709738"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1"/>
            <p:cNvSpPr/>
            <p:nvPr/>
          </p:nvSpPr>
          <p:spPr>
            <a:xfrm>
              <a:off x="1766888" y="6330950"/>
              <a:ext cx="419100" cy="527050"/>
            </a:xfrm>
            <a:custGeom>
              <a:rect b="b" l="l" r="r" t="t"/>
              <a:pathLst>
                <a:path extrusionOk="0" h="332" w="264">
                  <a:moveTo>
                    <a:pt x="12" y="332"/>
                  </a:moveTo>
                  <a:lnTo>
                    <a:pt x="0" y="326"/>
                  </a:lnTo>
                  <a:lnTo>
                    <a:pt x="45" y="206"/>
                  </a:lnTo>
                  <a:lnTo>
                    <a:pt x="255" y="0"/>
                  </a:lnTo>
                  <a:lnTo>
                    <a:pt x="264" y="12"/>
                  </a:lnTo>
                  <a:lnTo>
                    <a:pt x="60" y="215"/>
                  </a:lnTo>
                  <a:lnTo>
                    <a:pt x="12" y="332"/>
                  </a:lnTo>
                  <a:close/>
                </a:path>
              </a:pathLst>
            </a:custGeom>
            <a:gradFill>
              <a:gsLst>
                <a:gs pos="0">
                  <a:schemeClr val="lt2"/>
                </a:gs>
                <a:gs pos="100000">
                  <a:srgbClr val="3B95DE"/>
                </a:gs>
              </a:gsLst>
              <a:lin ang="5400000" scaled="0"/>
            </a:gradFill>
            <a:ln>
              <a:noFill/>
            </a:ln>
          </p:spPr>
        </p:sp>
        <p:sp>
          <p:nvSpPr>
            <p:cNvPr id="106" name="Google Shape;106;p11"/>
            <p:cNvSpPr/>
            <p:nvPr/>
          </p:nvSpPr>
          <p:spPr>
            <a:xfrm>
              <a:off x="2147888"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1"/>
            <p:cNvSpPr/>
            <p:nvPr/>
          </p:nvSpPr>
          <p:spPr>
            <a:xfrm>
              <a:off x="504825" y="9525"/>
              <a:ext cx="233363" cy="5103813"/>
            </a:xfrm>
            <a:custGeom>
              <a:rect b="b" l="l" r="r" t="t"/>
              <a:pathLst>
                <a:path extrusionOk="0" h="3215" w="147">
                  <a:moveTo>
                    <a:pt x="132" y="3215"/>
                  </a:moveTo>
                  <a:lnTo>
                    <a:pt x="129" y="2754"/>
                  </a:lnTo>
                  <a:lnTo>
                    <a:pt x="0" y="1901"/>
                  </a:lnTo>
                  <a:lnTo>
                    <a:pt x="0" y="0"/>
                  </a:lnTo>
                  <a:lnTo>
                    <a:pt x="15" y="0"/>
                  </a:lnTo>
                  <a:lnTo>
                    <a:pt x="15" y="1898"/>
                  </a:lnTo>
                  <a:lnTo>
                    <a:pt x="144" y="2754"/>
                  </a:lnTo>
                  <a:lnTo>
                    <a:pt x="147" y="3215"/>
                  </a:lnTo>
                  <a:lnTo>
                    <a:pt x="132" y="3215"/>
                  </a:lnTo>
                  <a:close/>
                </a:path>
              </a:pathLst>
            </a:custGeom>
            <a:gradFill>
              <a:gsLst>
                <a:gs pos="0">
                  <a:schemeClr val="lt2"/>
                </a:gs>
                <a:gs pos="100000">
                  <a:srgbClr val="3B95DE"/>
                </a:gs>
              </a:gsLst>
              <a:lin ang="5400000" scaled="0"/>
            </a:gradFill>
            <a:ln>
              <a:noFill/>
            </a:ln>
          </p:spPr>
        </p:sp>
        <p:sp>
          <p:nvSpPr>
            <p:cNvPr id="108" name="Google Shape;108;p11"/>
            <p:cNvSpPr/>
            <p:nvPr/>
          </p:nvSpPr>
          <p:spPr>
            <a:xfrm>
              <a:off x="633413" y="5103813"/>
              <a:ext cx="185738" cy="185738"/>
            </a:xfrm>
            <a:custGeom>
              <a:rect b="b" l="l" r="r" t="t"/>
              <a:pathLst>
                <a:path extrusionOk="0" h="39" w="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11"/>
          <p:cNvSpPr txBox="1"/>
          <p:nvPr>
            <p:ph type="ctrTitle"/>
          </p:nvPr>
        </p:nvSpPr>
        <p:spPr>
          <a:xfrm>
            <a:off x="1876424" y="1122363"/>
            <a:ext cx="8791575" cy="23876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4800"/>
              <a:buFont typeface="Twentieth Centur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0" name="Google Shape;110;p11"/>
          <p:cNvSpPr txBox="1"/>
          <p:nvPr>
            <p:ph idx="1" type="subTitle"/>
          </p:nvPr>
        </p:nvSpPr>
        <p:spPr>
          <a:xfrm>
            <a:off x="1876424" y="3602038"/>
            <a:ext cx="8791575" cy="1655762"/>
          </a:xfrm>
          <a:prstGeom prst="rect">
            <a:avLst/>
          </a:prstGeom>
          <a:noFill/>
          <a:ln>
            <a:noFill/>
          </a:ln>
        </p:spPr>
        <p:txBody>
          <a:bodyPr anchorCtr="0" anchor="t" bIns="45700" lIns="91425" spcFirstLastPara="1" rIns="91425" wrap="square" tIns="45700">
            <a:normAutofit/>
          </a:bodyPr>
          <a:lstStyle>
            <a:lvl1pPr lvl="0" algn="l">
              <a:lnSpc>
                <a:spcPct val="120000"/>
              </a:lnSpc>
              <a:spcBef>
                <a:spcPts val="1000"/>
              </a:spcBef>
              <a:spcAft>
                <a:spcPts val="0"/>
              </a:spcAft>
              <a:buClr>
                <a:schemeClr val="lt2"/>
              </a:buClr>
              <a:buSzPts val="2500"/>
              <a:buNone/>
              <a:defRPr sz="2000" cap="none">
                <a:solidFill>
                  <a:schemeClr val="lt2"/>
                </a:solidFill>
              </a:defRPr>
            </a:lvl1pPr>
            <a:lvl2pPr lvl="1" algn="ctr">
              <a:lnSpc>
                <a:spcPct val="120000"/>
              </a:lnSpc>
              <a:spcBef>
                <a:spcPts val="500"/>
              </a:spcBef>
              <a:spcAft>
                <a:spcPts val="0"/>
              </a:spcAft>
              <a:buClr>
                <a:schemeClr val="lt1"/>
              </a:buClr>
              <a:buSzPts val="2500"/>
              <a:buNone/>
              <a:defRPr sz="2000"/>
            </a:lvl2pPr>
            <a:lvl3pPr lvl="2" algn="ctr">
              <a:lnSpc>
                <a:spcPct val="120000"/>
              </a:lnSpc>
              <a:spcBef>
                <a:spcPts val="500"/>
              </a:spcBef>
              <a:spcAft>
                <a:spcPts val="0"/>
              </a:spcAft>
              <a:buClr>
                <a:schemeClr val="lt1"/>
              </a:buClr>
              <a:buSzPts val="2250"/>
              <a:buNone/>
              <a:defRPr sz="1800"/>
            </a:lvl3pPr>
            <a:lvl4pPr lvl="3" algn="ctr">
              <a:lnSpc>
                <a:spcPct val="120000"/>
              </a:lnSpc>
              <a:spcBef>
                <a:spcPts val="500"/>
              </a:spcBef>
              <a:spcAft>
                <a:spcPts val="0"/>
              </a:spcAft>
              <a:buClr>
                <a:schemeClr val="lt1"/>
              </a:buClr>
              <a:buSzPts val="2000"/>
              <a:buNone/>
              <a:defRPr sz="1600"/>
            </a:lvl4pPr>
            <a:lvl5pPr lvl="4" algn="ctr">
              <a:lnSpc>
                <a:spcPct val="120000"/>
              </a:lnSpc>
              <a:spcBef>
                <a:spcPts val="500"/>
              </a:spcBef>
              <a:spcAft>
                <a:spcPts val="0"/>
              </a:spcAft>
              <a:buClr>
                <a:schemeClr val="lt1"/>
              </a:buClr>
              <a:buSzPts val="2000"/>
              <a:buNone/>
              <a:defRPr sz="1600"/>
            </a:lvl5pPr>
            <a:lvl6pPr lvl="5" algn="ctr">
              <a:lnSpc>
                <a:spcPct val="120000"/>
              </a:lnSpc>
              <a:spcBef>
                <a:spcPts val="500"/>
              </a:spcBef>
              <a:spcAft>
                <a:spcPts val="0"/>
              </a:spcAft>
              <a:buClr>
                <a:schemeClr val="lt1"/>
              </a:buClr>
              <a:buSzPts val="2000"/>
              <a:buNone/>
              <a:defRPr sz="1600"/>
            </a:lvl6pPr>
            <a:lvl7pPr lvl="6" algn="ctr">
              <a:lnSpc>
                <a:spcPct val="120000"/>
              </a:lnSpc>
              <a:spcBef>
                <a:spcPts val="500"/>
              </a:spcBef>
              <a:spcAft>
                <a:spcPts val="0"/>
              </a:spcAft>
              <a:buClr>
                <a:schemeClr val="lt1"/>
              </a:buClr>
              <a:buSzPts val="2000"/>
              <a:buNone/>
              <a:defRPr sz="1600"/>
            </a:lvl7pPr>
            <a:lvl8pPr lvl="7" algn="ctr">
              <a:lnSpc>
                <a:spcPct val="120000"/>
              </a:lnSpc>
              <a:spcBef>
                <a:spcPts val="500"/>
              </a:spcBef>
              <a:spcAft>
                <a:spcPts val="0"/>
              </a:spcAft>
              <a:buClr>
                <a:schemeClr val="lt1"/>
              </a:buClr>
              <a:buSzPts val="2000"/>
              <a:buNone/>
              <a:defRPr sz="1600"/>
            </a:lvl8pPr>
            <a:lvl9pPr lvl="8" algn="ctr">
              <a:lnSpc>
                <a:spcPct val="120000"/>
              </a:lnSpc>
              <a:spcBef>
                <a:spcPts val="500"/>
              </a:spcBef>
              <a:spcAft>
                <a:spcPts val="0"/>
              </a:spcAft>
              <a:buClr>
                <a:schemeClr val="lt1"/>
              </a:buClr>
              <a:buSzPts val="2000"/>
              <a:buNone/>
              <a:defRPr sz="1600"/>
            </a:lvl9pPr>
          </a:lstStyle>
          <a:p/>
        </p:txBody>
      </p:sp>
      <p:sp>
        <p:nvSpPr>
          <p:cNvPr id="111" name="Google Shape;111;p11"/>
          <p:cNvSpPr txBox="1"/>
          <p:nvPr>
            <p:ph idx="10" type="dt"/>
          </p:nvPr>
        </p:nvSpPr>
        <p:spPr>
          <a:xfrm>
            <a:off x="7077511" y="5410201"/>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1"/>
          <p:cNvSpPr txBox="1"/>
          <p:nvPr>
            <p:ph idx="11" type="ftr"/>
          </p:nvPr>
        </p:nvSpPr>
        <p:spPr>
          <a:xfrm>
            <a:off x="1876424" y="5410201"/>
            <a:ext cx="5124886"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1"/>
          <p:cNvSpPr txBox="1"/>
          <p:nvPr>
            <p:ph idx="12" type="sldNum"/>
          </p:nvPr>
        </p:nvSpPr>
        <p:spPr>
          <a:xfrm>
            <a:off x="9896911" y="5410199"/>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noramic Picture with Caption">
  <p:cSld name="Panoramic Picture with Caption">
    <p:spTree>
      <p:nvGrpSpPr>
        <p:cNvPr id="165" name="Shape 165"/>
        <p:cNvGrpSpPr/>
        <p:nvPr/>
      </p:nvGrpSpPr>
      <p:grpSpPr>
        <a:xfrm>
          <a:off x="0" y="0"/>
          <a:ext cx="0" cy="0"/>
          <a:chOff x="0" y="0"/>
          <a:chExt cx="0" cy="0"/>
        </a:xfrm>
      </p:grpSpPr>
      <p:sp>
        <p:nvSpPr>
          <p:cNvPr id="166" name="Google Shape;166;p20"/>
          <p:cNvSpPr txBox="1"/>
          <p:nvPr>
            <p:ph type="title"/>
          </p:nvPr>
        </p:nvSpPr>
        <p:spPr>
          <a:xfrm>
            <a:off x="1141410" y="4304664"/>
            <a:ext cx="9912355" cy="81935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20"/>
          <p:cNvSpPr/>
          <p:nvPr>
            <p:ph idx="2" type="pic"/>
          </p:nvPr>
        </p:nvSpPr>
        <p:spPr>
          <a:xfrm>
            <a:off x="1141411" y="606426"/>
            <a:ext cx="9912354" cy="3299778"/>
          </a:xfrm>
          <a:prstGeom prst="round2DiagRect">
            <a:avLst>
              <a:gd fmla="val 4860"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8" name="Google Shape;168;p20"/>
          <p:cNvSpPr txBox="1"/>
          <p:nvPr>
            <p:ph idx="1" type="body"/>
          </p:nvPr>
        </p:nvSpPr>
        <p:spPr>
          <a:xfrm>
            <a:off x="1141364" y="5124020"/>
            <a:ext cx="9910859" cy="68247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9" name="Google Shape;169;p2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0" name="Google Shape;170;p2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1" name="Google Shape;171;p2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aption">
  <p:cSld name="Title and Caption">
    <p:spTree>
      <p:nvGrpSpPr>
        <p:cNvPr id="172" name="Shape 172"/>
        <p:cNvGrpSpPr/>
        <p:nvPr/>
      </p:nvGrpSpPr>
      <p:grpSpPr>
        <a:xfrm>
          <a:off x="0" y="0"/>
          <a:ext cx="0" cy="0"/>
          <a:chOff x="0" y="0"/>
          <a:chExt cx="0" cy="0"/>
        </a:xfrm>
      </p:grpSpPr>
      <p:sp>
        <p:nvSpPr>
          <p:cNvPr id="173" name="Google Shape;173;p21"/>
          <p:cNvSpPr txBox="1"/>
          <p:nvPr>
            <p:ph type="title"/>
          </p:nvPr>
        </p:nvSpPr>
        <p:spPr>
          <a:xfrm>
            <a:off x="1141456" y="609600"/>
            <a:ext cx="9905955" cy="3429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21"/>
          <p:cNvSpPr txBox="1"/>
          <p:nvPr>
            <p:ph idx="1" type="body"/>
          </p:nvPr>
        </p:nvSpPr>
        <p:spPr>
          <a:xfrm>
            <a:off x="1141410" y="4419599"/>
            <a:ext cx="9904459" cy="1371599"/>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75" name="Google Shape;175;p21"/>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6" name="Google Shape;176;p21"/>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7" name="Google Shape;177;p21"/>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with Caption">
  <p:cSld name="Quote with Caption">
    <p:spTree>
      <p:nvGrpSpPr>
        <p:cNvPr id="178" name="Shape 178"/>
        <p:cNvGrpSpPr/>
        <p:nvPr/>
      </p:nvGrpSpPr>
      <p:grpSpPr>
        <a:xfrm>
          <a:off x="0" y="0"/>
          <a:ext cx="0" cy="0"/>
          <a:chOff x="0" y="0"/>
          <a:chExt cx="0" cy="0"/>
        </a:xfrm>
      </p:grpSpPr>
      <p:sp>
        <p:nvSpPr>
          <p:cNvPr id="179" name="Google Shape;179;p22"/>
          <p:cNvSpPr txBox="1"/>
          <p:nvPr>
            <p:ph type="title"/>
          </p:nvPr>
        </p:nvSpPr>
        <p:spPr>
          <a:xfrm>
            <a:off x="1446212" y="609599"/>
            <a:ext cx="9302752" cy="2748429"/>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0" name="Google Shape;180;p22"/>
          <p:cNvSpPr txBox="1"/>
          <p:nvPr>
            <p:ph idx="1" type="body"/>
          </p:nvPr>
        </p:nvSpPr>
        <p:spPr>
          <a:xfrm>
            <a:off x="1720644" y="3365557"/>
            <a:ext cx="8752299" cy="548968"/>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1" name="Google Shape;181;p22"/>
          <p:cNvSpPr txBox="1"/>
          <p:nvPr>
            <p:ph idx="2" type="body"/>
          </p:nvPr>
        </p:nvSpPr>
        <p:spPr>
          <a:xfrm>
            <a:off x="1141411" y="4309919"/>
            <a:ext cx="9906002" cy="1489496"/>
          </a:xfrm>
          <a:prstGeom prst="rect">
            <a:avLst/>
          </a:prstGeom>
          <a:noFill/>
          <a:ln>
            <a:noFill/>
          </a:ln>
        </p:spPr>
        <p:txBody>
          <a:bodyPr anchorCtr="0" anchor="ctr"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82" name="Google Shape;182;p2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3" name="Google Shape;183;p2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4" name="Google Shape;184;p2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185" name="Google Shape;185;p22"/>
          <p:cNvSpPr txBox="1"/>
          <p:nvPr/>
        </p:nvSpPr>
        <p:spPr>
          <a:xfrm>
            <a:off x="903512" y="732394"/>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a:p>
        </p:txBody>
      </p:sp>
      <p:sp>
        <p:nvSpPr>
          <p:cNvPr id="186" name="Google Shape;186;p22"/>
          <p:cNvSpPr txBox="1"/>
          <p:nvPr/>
        </p:nvSpPr>
        <p:spPr>
          <a:xfrm>
            <a:off x="10537370" y="2764972"/>
            <a:ext cx="609600" cy="584776"/>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Clr>
                <a:schemeClr val="lt1"/>
              </a:buClr>
              <a:buSzPts val="8000"/>
              <a:buFont typeface="Twentieth Century"/>
              <a:buNone/>
            </a:pPr>
            <a:r>
              <a:rPr b="0" i="0" lang="en-US" sz="8000" u="none" cap="none" strike="noStrike">
                <a:solidFill>
                  <a:schemeClr val="lt1"/>
                </a:solidFill>
                <a:latin typeface="Twentieth Century"/>
                <a:ea typeface="Twentieth Century"/>
                <a:cs typeface="Twentieth Century"/>
                <a:sym typeface="Twentieth Century"/>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me Card">
  <p:cSld name="Name Card">
    <p:spTree>
      <p:nvGrpSpPr>
        <p:cNvPr id="187" name="Shape 187"/>
        <p:cNvGrpSpPr/>
        <p:nvPr/>
      </p:nvGrpSpPr>
      <p:grpSpPr>
        <a:xfrm>
          <a:off x="0" y="0"/>
          <a:ext cx="0" cy="0"/>
          <a:chOff x="0" y="0"/>
          <a:chExt cx="0" cy="0"/>
        </a:xfrm>
      </p:grpSpPr>
      <p:sp>
        <p:nvSpPr>
          <p:cNvPr id="188" name="Google Shape;188;p23"/>
          <p:cNvSpPr txBox="1"/>
          <p:nvPr>
            <p:ph type="title"/>
          </p:nvPr>
        </p:nvSpPr>
        <p:spPr>
          <a:xfrm>
            <a:off x="1141410" y="2134041"/>
            <a:ext cx="9906001" cy="2511835"/>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9" name="Google Shape;189;p23"/>
          <p:cNvSpPr txBox="1"/>
          <p:nvPr>
            <p:ph idx="1" type="body"/>
          </p:nvPr>
        </p:nvSpPr>
        <p:spPr>
          <a:xfrm>
            <a:off x="1141364" y="4657655"/>
            <a:ext cx="9904505" cy="114064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90" name="Google Shape;190;p2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1" name="Google Shape;191;p2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2" name="Google Shape;192;p2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mn">
  <p:cSld name="3 Column">
    <p:spTree>
      <p:nvGrpSpPr>
        <p:cNvPr id="193" name="Shape 193"/>
        <p:cNvGrpSpPr/>
        <p:nvPr/>
      </p:nvGrpSpPr>
      <p:grpSpPr>
        <a:xfrm>
          <a:off x="0" y="0"/>
          <a:ext cx="0" cy="0"/>
          <a:chOff x="0" y="0"/>
          <a:chExt cx="0" cy="0"/>
        </a:xfrm>
      </p:grpSpPr>
      <p:sp>
        <p:nvSpPr>
          <p:cNvPr id="194" name="Google Shape;194;p24"/>
          <p:cNvSpPr txBox="1"/>
          <p:nvPr>
            <p:ph type="title"/>
          </p:nvPr>
        </p:nvSpPr>
        <p:spPr>
          <a:xfrm>
            <a:off x="1141413" y="609600"/>
            <a:ext cx="9905998"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5" name="Google Shape;195;p24"/>
          <p:cNvSpPr txBox="1"/>
          <p:nvPr>
            <p:ph idx="1" type="body"/>
          </p:nvPr>
        </p:nvSpPr>
        <p:spPr>
          <a:xfrm>
            <a:off x="1141410" y="2674463"/>
            <a:ext cx="3196899"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6" name="Google Shape;196;p24"/>
          <p:cNvSpPr txBox="1"/>
          <p:nvPr>
            <p:ph idx="2" type="body"/>
          </p:nvPr>
        </p:nvSpPr>
        <p:spPr>
          <a:xfrm>
            <a:off x="1127918" y="3360263"/>
            <a:ext cx="3208735"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7" name="Google Shape;197;p24"/>
          <p:cNvSpPr txBox="1"/>
          <p:nvPr>
            <p:ph idx="3" type="body"/>
          </p:nvPr>
        </p:nvSpPr>
        <p:spPr>
          <a:xfrm>
            <a:off x="4514766" y="2677635"/>
            <a:ext cx="3184385"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98" name="Google Shape;198;p24"/>
          <p:cNvSpPr txBox="1"/>
          <p:nvPr>
            <p:ph idx="4" type="body"/>
          </p:nvPr>
        </p:nvSpPr>
        <p:spPr>
          <a:xfrm>
            <a:off x="4504213" y="3363435"/>
            <a:ext cx="3195830"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199" name="Google Shape;199;p24"/>
          <p:cNvSpPr txBox="1"/>
          <p:nvPr>
            <p:ph idx="5" type="body"/>
          </p:nvPr>
        </p:nvSpPr>
        <p:spPr>
          <a:xfrm>
            <a:off x="7852442" y="2674463"/>
            <a:ext cx="3194968" cy="685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0" name="Google Shape;200;p24"/>
          <p:cNvSpPr txBox="1"/>
          <p:nvPr>
            <p:ph idx="6" type="body"/>
          </p:nvPr>
        </p:nvSpPr>
        <p:spPr>
          <a:xfrm>
            <a:off x="7852442" y="3360263"/>
            <a:ext cx="3194968" cy="243093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1" name="Google Shape;201;p2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2" name="Google Shape;202;p2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2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Picture Column">
  <p:cSld name="3 Picture Column">
    <p:spTree>
      <p:nvGrpSpPr>
        <p:cNvPr id="204" name="Shape 204"/>
        <p:cNvGrpSpPr/>
        <p:nvPr/>
      </p:nvGrpSpPr>
      <p:grpSpPr>
        <a:xfrm>
          <a:off x="0" y="0"/>
          <a:ext cx="0" cy="0"/>
          <a:chOff x="0" y="0"/>
          <a:chExt cx="0" cy="0"/>
        </a:xfrm>
      </p:grpSpPr>
      <p:sp>
        <p:nvSpPr>
          <p:cNvPr id="205" name="Google Shape;205;p25"/>
          <p:cNvSpPr txBox="1"/>
          <p:nvPr>
            <p:ph type="title"/>
          </p:nvPr>
        </p:nvSpPr>
        <p:spPr>
          <a:xfrm>
            <a:off x="1141411" y="609600"/>
            <a:ext cx="9905999" cy="19050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25"/>
          <p:cNvSpPr txBox="1"/>
          <p:nvPr>
            <p:ph idx="1" type="body"/>
          </p:nvPr>
        </p:nvSpPr>
        <p:spPr>
          <a:xfrm>
            <a:off x="1141413" y="4404596"/>
            <a:ext cx="319524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07" name="Google Shape;207;p25"/>
          <p:cNvSpPr/>
          <p:nvPr>
            <p:ph idx="2" type="pic"/>
          </p:nvPr>
        </p:nvSpPr>
        <p:spPr>
          <a:xfrm>
            <a:off x="1141413" y="2666998"/>
            <a:ext cx="31952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08" name="Google Shape;208;p25"/>
          <p:cNvSpPr txBox="1"/>
          <p:nvPr>
            <p:ph idx="3" type="body"/>
          </p:nvPr>
        </p:nvSpPr>
        <p:spPr>
          <a:xfrm>
            <a:off x="1141413" y="4980858"/>
            <a:ext cx="3195240" cy="817843"/>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09" name="Google Shape;209;p25"/>
          <p:cNvSpPr txBox="1"/>
          <p:nvPr>
            <p:ph idx="4" type="body"/>
          </p:nvPr>
        </p:nvSpPr>
        <p:spPr>
          <a:xfrm>
            <a:off x="4489053" y="4404596"/>
            <a:ext cx="3200400"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0" name="Google Shape;210;p25"/>
          <p:cNvSpPr/>
          <p:nvPr>
            <p:ph idx="5" type="pic"/>
          </p:nvPr>
        </p:nvSpPr>
        <p:spPr>
          <a:xfrm>
            <a:off x="4489053" y="2666998"/>
            <a:ext cx="3198940"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1" name="Google Shape;211;p25"/>
          <p:cNvSpPr txBox="1"/>
          <p:nvPr>
            <p:ph idx="6" type="body"/>
          </p:nvPr>
        </p:nvSpPr>
        <p:spPr>
          <a:xfrm>
            <a:off x="4487593" y="4980857"/>
            <a:ext cx="3200400" cy="810342"/>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2" name="Google Shape;212;p25"/>
          <p:cNvSpPr txBox="1"/>
          <p:nvPr>
            <p:ph idx="7" type="body"/>
          </p:nvPr>
        </p:nvSpPr>
        <p:spPr>
          <a:xfrm>
            <a:off x="7852567" y="4404595"/>
            <a:ext cx="3190741" cy="576262"/>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1000"/>
              </a:spcBef>
              <a:spcAft>
                <a:spcPts val="0"/>
              </a:spcAft>
              <a:buClr>
                <a:schemeClr val="lt1"/>
              </a:buClr>
              <a:buSzPts val="2500"/>
              <a:buNone/>
              <a:defRPr b="0" sz="20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213" name="Google Shape;213;p25"/>
          <p:cNvSpPr/>
          <p:nvPr>
            <p:ph idx="8" type="pic"/>
          </p:nvPr>
        </p:nvSpPr>
        <p:spPr>
          <a:xfrm>
            <a:off x="7852442" y="2666998"/>
            <a:ext cx="3194969" cy="1524000"/>
          </a:xfrm>
          <a:prstGeom prst="round2DiagRect">
            <a:avLst>
              <a:gd fmla="val 16667"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214" name="Google Shape;214;p25"/>
          <p:cNvSpPr txBox="1"/>
          <p:nvPr>
            <p:ph idx="9" type="body"/>
          </p:nvPr>
        </p:nvSpPr>
        <p:spPr>
          <a:xfrm>
            <a:off x="7852442" y="4980854"/>
            <a:ext cx="3194968" cy="810345"/>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1750"/>
              <a:buNone/>
              <a:defRPr sz="1400"/>
            </a:lvl1pPr>
            <a:lvl2pPr indent="-228600" lvl="1" marL="914400" algn="l">
              <a:lnSpc>
                <a:spcPct val="120000"/>
              </a:lnSpc>
              <a:spcBef>
                <a:spcPts val="500"/>
              </a:spcBef>
              <a:spcAft>
                <a:spcPts val="0"/>
              </a:spcAft>
              <a:buClr>
                <a:schemeClr val="lt1"/>
              </a:buClr>
              <a:buSzPts val="1500"/>
              <a:buNone/>
              <a:defRPr sz="1200"/>
            </a:lvl2pPr>
            <a:lvl3pPr indent="-228600" lvl="2" marL="1371600" algn="l">
              <a:lnSpc>
                <a:spcPct val="120000"/>
              </a:lnSpc>
              <a:spcBef>
                <a:spcPts val="500"/>
              </a:spcBef>
              <a:spcAft>
                <a:spcPts val="0"/>
              </a:spcAft>
              <a:buClr>
                <a:schemeClr val="lt1"/>
              </a:buClr>
              <a:buSzPts val="1250"/>
              <a:buNone/>
              <a:defRPr sz="1000"/>
            </a:lvl3pPr>
            <a:lvl4pPr indent="-228600" lvl="3" marL="1828800" algn="l">
              <a:lnSpc>
                <a:spcPct val="120000"/>
              </a:lnSpc>
              <a:spcBef>
                <a:spcPts val="500"/>
              </a:spcBef>
              <a:spcAft>
                <a:spcPts val="0"/>
              </a:spcAft>
              <a:buClr>
                <a:schemeClr val="lt1"/>
              </a:buClr>
              <a:buSzPts val="1125"/>
              <a:buNone/>
              <a:defRPr sz="900"/>
            </a:lvl4pPr>
            <a:lvl5pPr indent="-228600" lvl="4" marL="2286000" algn="l">
              <a:lnSpc>
                <a:spcPct val="120000"/>
              </a:lnSpc>
              <a:spcBef>
                <a:spcPts val="500"/>
              </a:spcBef>
              <a:spcAft>
                <a:spcPts val="0"/>
              </a:spcAft>
              <a:buClr>
                <a:schemeClr val="lt1"/>
              </a:buClr>
              <a:buSzPts val="1125"/>
              <a:buNone/>
              <a:defRPr sz="900"/>
            </a:lvl5pPr>
            <a:lvl6pPr indent="-228600" lvl="5" marL="2743200" algn="l">
              <a:lnSpc>
                <a:spcPct val="120000"/>
              </a:lnSpc>
              <a:spcBef>
                <a:spcPts val="500"/>
              </a:spcBef>
              <a:spcAft>
                <a:spcPts val="0"/>
              </a:spcAft>
              <a:buClr>
                <a:schemeClr val="lt1"/>
              </a:buClr>
              <a:buSzPts val="1125"/>
              <a:buNone/>
              <a:defRPr sz="900"/>
            </a:lvl6pPr>
            <a:lvl7pPr indent="-228600" lvl="6" marL="3200400" algn="l">
              <a:lnSpc>
                <a:spcPct val="120000"/>
              </a:lnSpc>
              <a:spcBef>
                <a:spcPts val="500"/>
              </a:spcBef>
              <a:spcAft>
                <a:spcPts val="0"/>
              </a:spcAft>
              <a:buClr>
                <a:schemeClr val="lt1"/>
              </a:buClr>
              <a:buSzPts val="1125"/>
              <a:buNone/>
              <a:defRPr sz="900"/>
            </a:lvl7pPr>
            <a:lvl8pPr indent="-228600" lvl="7" marL="3657600" algn="l">
              <a:lnSpc>
                <a:spcPct val="120000"/>
              </a:lnSpc>
              <a:spcBef>
                <a:spcPts val="500"/>
              </a:spcBef>
              <a:spcAft>
                <a:spcPts val="0"/>
              </a:spcAft>
              <a:buClr>
                <a:schemeClr val="lt1"/>
              </a:buClr>
              <a:buSzPts val="1125"/>
              <a:buNone/>
              <a:defRPr sz="900"/>
            </a:lvl8pPr>
            <a:lvl9pPr indent="-228600" lvl="8" marL="4114800" algn="l">
              <a:lnSpc>
                <a:spcPct val="120000"/>
              </a:lnSpc>
              <a:spcBef>
                <a:spcPts val="500"/>
              </a:spcBef>
              <a:spcAft>
                <a:spcPts val="0"/>
              </a:spcAft>
              <a:buClr>
                <a:schemeClr val="lt1"/>
              </a:buClr>
              <a:buSzPts val="1125"/>
              <a:buNone/>
              <a:defRPr sz="900"/>
            </a:lvl9pPr>
          </a:lstStyle>
          <a:p/>
        </p:txBody>
      </p:sp>
      <p:sp>
        <p:nvSpPr>
          <p:cNvPr id="215" name="Google Shape;215;p2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6" name="Google Shape;216;p2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7" name="Google Shape;217;p2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218" name="Shape 218"/>
        <p:cNvGrpSpPr/>
        <p:nvPr/>
      </p:nvGrpSpPr>
      <p:grpSpPr>
        <a:xfrm>
          <a:off x="0" y="0"/>
          <a:ext cx="0" cy="0"/>
          <a:chOff x="0" y="0"/>
          <a:chExt cx="0" cy="0"/>
        </a:xfrm>
      </p:grpSpPr>
      <p:sp>
        <p:nvSpPr>
          <p:cNvPr id="219" name="Google Shape;219;p2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0" name="Google Shape;220;p26"/>
          <p:cNvSpPr txBox="1"/>
          <p:nvPr>
            <p:ph idx="1" type="body"/>
          </p:nvPr>
        </p:nvSpPr>
        <p:spPr>
          <a:xfrm rot="5400000">
            <a:off x="4323555" y="-932655"/>
            <a:ext cx="3541714" cy="9905999"/>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1" name="Google Shape;221;p2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2" name="Google Shape;222;p2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3" name="Google Shape;223;p2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224" name="Shape 224"/>
        <p:cNvGrpSpPr/>
        <p:nvPr/>
      </p:nvGrpSpPr>
      <p:grpSpPr>
        <a:xfrm>
          <a:off x="0" y="0"/>
          <a:ext cx="0" cy="0"/>
          <a:chOff x="0" y="0"/>
          <a:chExt cx="0" cy="0"/>
        </a:xfrm>
      </p:grpSpPr>
      <p:sp>
        <p:nvSpPr>
          <p:cNvPr id="225" name="Google Shape;225;p27"/>
          <p:cNvSpPr txBox="1"/>
          <p:nvPr>
            <p:ph type="title"/>
          </p:nvPr>
        </p:nvSpPr>
        <p:spPr>
          <a:xfrm rot="5400000">
            <a:off x="7454105" y="2197894"/>
            <a:ext cx="5181601" cy="200501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6" name="Google Shape;226;p27"/>
          <p:cNvSpPr txBox="1"/>
          <p:nvPr>
            <p:ph idx="1" type="body"/>
          </p:nvPr>
        </p:nvSpPr>
        <p:spPr>
          <a:xfrm rot="5400000">
            <a:off x="2424905" y="-673895"/>
            <a:ext cx="5181601" cy="7748590"/>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227" name="Google Shape;227;p2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8" name="Google Shape;228;p2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9" name="Google Shape;229;p2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4" name="Shape 114"/>
        <p:cNvGrpSpPr/>
        <p:nvPr/>
      </p:nvGrpSpPr>
      <p:grpSpPr>
        <a:xfrm>
          <a:off x="0" y="0"/>
          <a:ext cx="0" cy="0"/>
          <a:chOff x="0" y="0"/>
          <a:chExt cx="0" cy="0"/>
        </a:xfrm>
      </p:grpSpPr>
      <p:sp>
        <p:nvSpPr>
          <p:cNvPr id="115" name="Google Shape;115;p1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6" name="Google Shape;116;p12"/>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17" name="Google Shape;117;p12"/>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8" name="Google Shape;118;p12"/>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9" name="Google Shape;119;p12"/>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0" name="Shape 120"/>
        <p:cNvGrpSpPr/>
        <p:nvPr/>
      </p:nvGrpSpPr>
      <p:grpSpPr>
        <a:xfrm>
          <a:off x="0" y="0"/>
          <a:ext cx="0" cy="0"/>
          <a:chOff x="0" y="0"/>
          <a:chExt cx="0" cy="0"/>
        </a:xfrm>
      </p:grpSpPr>
      <p:sp>
        <p:nvSpPr>
          <p:cNvPr id="121" name="Google Shape;121;p13"/>
          <p:cNvSpPr txBox="1"/>
          <p:nvPr>
            <p:ph type="title"/>
          </p:nvPr>
        </p:nvSpPr>
        <p:spPr>
          <a:xfrm>
            <a:off x="1141411" y="1419226"/>
            <a:ext cx="99060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600"/>
              <a:buFont typeface="Twentieth Centur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2" name="Google Shape;122;p13"/>
          <p:cNvSpPr txBox="1"/>
          <p:nvPr>
            <p:ph idx="1" type="body"/>
          </p:nvPr>
        </p:nvSpPr>
        <p:spPr>
          <a:xfrm>
            <a:off x="1141411" y="4424362"/>
            <a:ext cx="9906000" cy="1374776"/>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250"/>
              <a:buNone/>
              <a:defRPr sz="1800" cap="none">
                <a:solidFill>
                  <a:schemeClr val="lt1"/>
                </a:solidFill>
              </a:defRPr>
            </a:lvl1pPr>
            <a:lvl2pPr indent="-228600" lvl="1" marL="914400" algn="l">
              <a:lnSpc>
                <a:spcPct val="120000"/>
              </a:lnSpc>
              <a:spcBef>
                <a:spcPts val="500"/>
              </a:spcBef>
              <a:spcAft>
                <a:spcPts val="0"/>
              </a:spcAft>
              <a:buClr>
                <a:schemeClr val="lt1"/>
              </a:buClr>
              <a:buSzPts val="2250"/>
              <a:buNone/>
              <a:defRPr sz="1800">
                <a:solidFill>
                  <a:schemeClr val="lt1"/>
                </a:solidFill>
              </a:defRPr>
            </a:lvl2pPr>
            <a:lvl3pPr indent="-228600" lvl="2" marL="1371600" algn="l">
              <a:lnSpc>
                <a:spcPct val="120000"/>
              </a:lnSpc>
              <a:spcBef>
                <a:spcPts val="500"/>
              </a:spcBef>
              <a:spcAft>
                <a:spcPts val="0"/>
              </a:spcAft>
              <a:buClr>
                <a:schemeClr val="lt1"/>
              </a:buClr>
              <a:buSzPts val="2250"/>
              <a:buNone/>
              <a:defRPr sz="1800">
                <a:solidFill>
                  <a:schemeClr val="lt1"/>
                </a:solidFill>
              </a:defRPr>
            </a:lvl3pPr>
            <a:lvl4pPr indent="-228600" lvl="3" marL="1828800" algn="l">
              <a:lnSpc>
                <a:spcPct val="120000"/>
              </a:lnSpc>
              <a:spcBef>
                <a:spcPts val="500"/>
              </a:spcBef>
              <a:spcAft>
                <a:spcPts val="0"/>
              </a:spcAft>
              <a:buClr>
                <a:schemeClr val="lt1"/>
              </a:buClr>
              <a:buSzPts val="2000"/>
              <a:buNone/>
              <a:defRPr sz="1600">
                <a:solidFill>
                  <a:schemeClr val="lt1"/>
                </a:solidFill>
              </a:defRPr>
            </a:lvl4pPr>
            <a:lvl5pPr indent="-228600" lvl="4" marL="2286000" algn="l">
              <a:lnSpc>
                <a:spcPct val="120000"/>
              </a:lnSpc>
              <a:spcBef>
                <a:spcPts val="500"/>
              </a:spcBef>
              <a:spcAft>
                <a:spcPts val="0"/>
              </a:spcAft>
              <a:buClr>
                <a:schemeClr val="lt1"/>
              </a:buClr>
              <a:buSzPts val="2000"/>
              <a:buNone/>
              <a:defRPr sz="1600">
                <a:solidFill>
                  <a:schemeClr val="lt1"/>
                </a:solidFill>
              </a:defRPr>
            </a:lvl5pPr>
            <a:lvl6pPr indent="-228600" lvl="5" marL="2743200" algn="l">
              <a:lnSpc>
                <a:spcPct val="120000"/>
              </a:lnSpc>
              <a:spcBef>
                <a:spcPts val="500"/>
              </a:spcBef>
              <a:spcAft>
                <a:spcPts val="0"/>
              </a:spcAft>
              <a:buClr>
                <a:schemeClr val="lt1"/>
              </a:buClr>
              <a:buSzPts val="2000"/>
              <a:buNone/>
              <a:defRPr sz="1600">
                <a:solidFill>
                  <a:schemeClr val="lt1"/>
                </a:solidFill>
              </a:defRPr>
            </a:lvl6pPr>
            <a:lvl7pPr indent="-228600" lvl="6" marL="3200400" algn="l">
              <a:lnSpc>
                <a:spcPct val="120000"/>
              </a:lnSpc>
              <a:spcBef>
                <a:spcPts val="500"/>
              </a:spcBef>
              <a:spcAft>
                <a:spcPts val="0"/>
              </a:spcAft>
              <a:buClr>
                <a:schemeClr val="lt1"/>
              </a:buClr>
              <a:buSzPts val="2000"/>
              <a:buNone/>
              <a:defRPr sz="1600">
                <a:solidFill>
                  <a:schemeClr val="lt1"/>
                </a:solidFill>
              </a:defRPr>
            </a:lvl7pPr>
            <a:lvl8pPr indent="-228600" lvl="7" marL="3657600" algn="l">
              <a:lnSpc>
                <a:spcPct val="120000"/>
              </a:lnSpc>
              <a:spcBef>
                <a:spcPts val="500"/>
              </a:spcBef>
              <a:spcAft>
                <a:spcPts val="0"/>
              </a:spcAft>
              <a:buClr>
                <a:schemeClr val="lt1"/>
              </a:buClr>
              <a:buSzPts val="2000"/>
              <a:buNone/>
              <a:defRPr sz="1600">
                <a:solidFill>
                  <a:schemeClr val="lt1"/>
                </a:solidFill>
              </a:defRPr>
            </a:lvl8pPr>
            <a:lvl9pPr indent="-228600" lvl="8" marL="4114800" algn="l">
              <a:lnSpc>
                <a:spcPct val="120000"/>
              </a:lnSpc>
              <a:spcBef>
                <a:spcPts val="500"/>
              </a:spcBef>
              <a:spcAft>
                <a:spcPts val="0"/>
              </a:spcAft>
              <a:buClr>
                <a:schemeClr val="lt1"/>
              </a:buClr>
              <a:buSzPts val="2000"/>
              <a:buNone/>
              <a:defRPr sz="1600">
                <a:solidFill>
                  <a:schemeClr val="lt1"/>
                </a:solidFill>
              </a:defRPr>
            </a:lvl9pPr>
          </a:lstStyle>
          <a:p/>
        </p:txBody>
      </p:sp>
      <p:sp>
        <p:nvSpPr>
          <p:cNvPr id="123" name="Google Shape;123;p13"/>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4" name="Google Shape;124;p13"/>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5" name="Google Shape;125;p13"/>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26" name="Shape 126"/>
        <p:cNvGrpSpPr/>
        <p:nvPr/>
      </p:nvGrpSpPr>
      <p:grpSpPr>
        <a:xfrm>
          <a:off x="0" y="0"/>
          <a:ext cx="0" cy="0"/>
          <a:chOff x="0" y="0"/>
          <a:chExt cx="0" cy="0"/>
        </a:xfrm>
      </p:grpSpPr>
      <p:sp>
        <p:nvSpPr>
          <p:cNvPr id="127" name="Google Shape;127;p14"/>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4"/>
          <p:cNvSpPr txBox="1"/>
          <p:nvPr>
            <p:ph idx="1" type="body"/>
          </p:nvPr>
        </p:nvSpPr>
        <p:spPr>
          <a:xfrm>
            <a:off x="1141410" y="2249486"/>
            <a:ext cx="4878389"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29" name="Google Shape;129;p14"/>
          <p:cNvSpPr txBox="1"/>
          <p:nvPr>
            <p:ph idx="2" type="body"/>
          </p:nvPr>
        </p:nvSpPr>
        <p:spPr>
          <a:xfrm>
            <a:off x="6172200" y="2249486"/>
            <a:ext cx="4875211" cy="3541714"/>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0" name="Google Shape;130;p14"/>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1" name="Google Shape;131;p14"/>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2" name="Google Shape;132;p14"/>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33" name="Shape 133"/>
        <p:cNvGrpSpPr/>
        <p:nvPr/>
      </p:nvGrpSpPr>
      <p:grpSpPr>
        <a:xfrm>
          <a:off x="0" y="0"/>
          <a:ext cx="0" cy="0"/>
          <a:chOff x="0" y="0"/>
          <a:chExt cx="0" cy="0"/>
        </a:xfrm>
      </p:grpSpPr>
      <p:sp>
        <p:nvSpPr>
          <p:cNvPr id="134" name="Google Shape;134;p15"/>
          <p:cNvSpPr txBox="1"/>
          <p:nvPr>
            <p:ph type="title"/>
          </p:nvPr>
        </p:nvSpPr>
        <p:spPr>
          <a:xfrm>
            <a:off x="1141411" y="619126"/>
            <a:ext cx="9906000" cy="1477961"/>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5" name="Google Shape;135;p15"/>
          <p:cNvSpPr txBox="1"/>
          <p:nvPr>
            <p:ph idx="1" type="body"/>
          </p:nvPr>
        </p:nvSpPr>
        <p:spPr>
          <a:xfrm>
            <a:off x="1370019" y="2249486"/>
            <a:ext cx="4649783"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6" name="Google Shape;136;p15"/>
          <p:cNvSpPr txBox="1"/>
          <p:nvPr>
            <p:ph idx="2" type="body"/>
          </p:nvPr>
        </p:nvSpPr>
        <p:spPr>
          <a:xfrm>
            <a:off x="1141410" y="3073397"/>
            <a:ext cx="4878391"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7" name="Google Shape;137;p15"/>
          <p:cNvSpPr txBox="1"/>
          <p:nvPr>
            <p:ph idx="3" type="body"/>
          </p:nvPr>
        </p:nvSpPr>
        <p:spPr>
          <a:xfrm>
            <a:off x="6400808" y="2249485"/>
            <a:ext cx="4646602"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000"/>
              <a:buNone/>
              <a:defRPr b="0" sz="2400" cap="none">
                <a:solidFill>
                  <a:schemeClr val="lt1"/>
                </a:solidFill>
              </a:defRPr>
            </a:lvl1pPr>
            <a:lvl2pPr indent="-228600" lvl="1" marL="914400" algn="l">
              <a:lnSpc>
                <a:spcPct val="120000"/>
              </a:lnSpc>
              <a:spcBef>
                <a:spcPts val="500"/>
              </a:spcBef>
              <a:spcAft>
                <a:spcPts val="0"/>
              </a:spcAft>
              <a:buClr>
                <a:schemeClr val="lt1"/>
              </a:buClr>
              <a:buSzPts val="2500"/>
              <a:buNone/>
              <a:defRPr b="1" sz="2000"/>
            </a:lvl2pPr>
            <a:lvl3pPr indent="-228600" lvl="2" marL="1371600" algn="l">
              <a:lnSpc>
                <a:spcPct val="120000"/>
              </a:lnSpc>
              <a:spcBef>
                <a:spcPts val="500"/>
              </a:spcBef>
              <a:spcAft>
                <a:spcPts val="0"/>
              </a:spcAft>
              <a:buClr>
                <a:schemeClr val="lt1"/>
              </a:buClr>
              <a:buSzPts val="2250"/>
              <a:buNone/>
              <a:defRPr b="1" sz="1800"/>
            </a:lvl3pPr>
            <a:lvl4pPr indent="-228600" lvl="3" marL="1828800" algn="l">
              <a:lnSpc>
                <a:spcPct val="120000"/>
              </a:lnSpc>
              <a:spcBef>
                <a:spcPts val="500"/>
              </a:spcBef>
              <a:spcAft>
                <a:spcPts val="0"/>
              </a:spcAft>
              <a:buClr>
                <a:schemeClr val="lt1"/>
              </a:buClr>
              <a:buSzPts val="2000"/>
              <a:buNone/>
              <a:defRPr b="1" sz="1600"/>
            </a:lvl4pPr>
            <a:lvl5pPr indent="-228600" lvl="4" marL="2286000" algn="l">
              <a:lnSpc>
                <a:spcPct val="120000"/>
              </a:lnSpc>
              <a:spcBef>
                <a:spcPts val="500"/>
              </a:spcBef>
              <a:spcAft>
                <a:spcPts val="0"/>
              </a:spcAft>
              <a:buClr>
                <a:schemeClr val="lt1"/>
              </a:buClr>
              <a:buSzPts val="2000"/>
              <a:buNone/>
              <a:defRPr b="1" sz="1600"/>
            </a:lvl5pPr>
            <a:lvl6pPr indent="-228600" lvl="5" marL="2743200" algn="l">
              <a:lnSpc>
                <a:spcPct val="120000"/>
              </a:lnSpc>
              <a:spcBef>
                <a:spcPts val="500"/>
              </a:spcBef>
              <a:spcAft>
                <a:spcPts val="0"/>
              </a:spcAft>
              <a:buClr>
                <a:schemeClr val="lt1"/>
              </a:buClr>
              <a:buSzPts val="2000"/>
              <a:buNone/>
              <a:defRPr b="1" sz="1600"/>
            </a:lvl6pPr>
            <a:lvl7pPr indent="-228600" lvl="6" marL="3200400" algn="l">
              <a:lnSpc>
                <a:spcPct val="120000"/>
              </a:lnSpc>
              <a:spcBef>
                <a:spcPts val="500"/>
              </a:spcBef>
              <a:spcAft>
                <a:spcPts val="0"/>
              </a:spcAft>
              <a:buClr>
                <a:schemeClr val="lt1"/>
              </a:buClr>
              <a:buSzPts val="2000"/>
              <a:buNone/>
              <a:defRPr b="1" sz="1600"/>
            </a:lvl7pPr>
            <a:lvl8pPr indent="-228600" lvl="7" marL="3657600" algn="l">
              <a:lnSpc>
                <a:spcPct val="120000"/>
              </a:lnSpc>
              <a:spcBef>
                <a:spcPts val="500"/>
              </a:spcBef>
              <a:spcAft>
                <a:spcPts val="0"/>
              </a:spcAft>
              <a:buClr>
                <a:schemeClr val="lt1"/>
              </a:buClr>
              <a:buSzPts val="2000"/>
              <a:buNone/>
              <a:defRPr b="1" sz="1600"/>
            </a:lvl8pPr>
            <a:lvl9pPr indent="-228600" lvl="8" marL="4114800" algn="l">
              <a:lnSpc>
                <a:spcPct val="120000"/>
              </a:lnSpc>
              <a:spcBef>
                <a:spcPts val="500"/>
              </a:spcBef>
              <a:spcAft>
                <a:spcPts val="0"/>
              </a:spcAft>
              <a:buClr>
                <a:schemeClr val="lt1"/>
              </a:buClr>
              <a:buSzPts val="2000"/>
              <a:buNone/>
              <a:defRPr b="1" sz="1600"/>
            </a:lvl9pPr>
          </a:lstStyle>
          <a:p/>
        </p:txBody>
      </p:sp>
      <p:sp>
        <p:nvSpPr>
          <p:cNvPr id="138" name="Google Shape;138;p15"/>
          <p:cNvSpPr txBox="1"/>
          <p:nvPr>
            <p:ph idx="4" type="body"/>
          </p:nvPr>
        </p:nvSpPr>
        <p:spPr>
          <a:xfrm>
            <a:off x="6172200" y="3073397"/>
            <a:ext cx="4875210" cy="2717801"/>
          </a:xfrm>
          <a:prstGeom prst="rect">
            <a:avLst/>
          </a:prstGeom>
          <a:noFill/>
          <a:ln>
            <a:noFill/>
          </a:ln>
        </p:spPr>
        <p:txBody>
          <a:bodyPr anchorCtr="0" anchor="t"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39" name="Google Shape;139;p15"/>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5"/>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5"/>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42" name="Shape 142"/>
        <p:cNvGrpSpPr/>
        <p:nvPr/>
      </p:nvGrpSpPr>
      <p:grpSpPr>
        <a:xfrm>
          <a:off x="0" y="0"/>
          <a:ext cx="0" cy="0"/>
          <a:chOff x="0" y="0"/>
          <a:chExt cx="0" cy="0"/>
        </a:xfrm>
      </p:grpSpPr>
      <p:sp>
        <p:nvSpPr>
          <p:cNvPr id="143" name="Google Shape;143;p16"/>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4" name="Google Shape;144;p16"/>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5" name="Google Shape;145;p16"/>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6"/>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47" name="Shape 147"/>
        <p:cNvGrpSpPr/>
        <p:nvPr/>
      </p:nvGrpSpPr>
      <p:grpSpPr>
        <a:xfrm>
          <a:off x="0" y="0"/>
          <a:ext cx="0" cy="0"/>
          <a:chOff x="0" y="0"/>
          <a:chExt cx="0" cy="0"/>
        </a:xfrm>
      </p:grpSpPr>
      <p:sp>
        <p:nvSpPr>
          <p:cNvPr id="148" name="Google Shape;148;p17"/>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9" name="Google Shape;149;p17"/>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0" name="Google Shape;150;p17"/>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1" name="Shape 151"/>
        <p:cNvGrpSpPr/>
        <p:nvPr/>
      </p:nvGrpSpPr>
      <p:grpSpPr>
        <a:xfrm>
          <a:off x="0" y="0"/>
          <a:ext cx="0" cy="0"/>
          <a:chOff x="0" y="0"/>
          <a:chExt cx="0" cy="0"/>
        </a:xfrm>
      </p:grpSpPr>
      <p:sp>
        <p:nvSpPr>
          <p:cNvPr id="152" name="Google Shape;152;p18"/>
          <p:cNvSpPr txBox="1"/>
          <p:nvPr>
            <p:ph type="title"/>
          </p:nvPr>
        </p:nvSpPr>
        <p:spPr>
          <a:xfrm>
            <a:off x="1146705" y="609601"/>
            <a:ext cx="3856037" cy="1639884"/>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3" name="Google Shape;153;p18"/>
          <p:cNvSpPr txBox="1"/>
          <p:nvPr>
            <p:ph idx="1" type="body"/>
          </p:nvPr>
        </p:nvSpPr>
        <p:spPr>
          <a:xfrm>
            <a:off x="5156200" y="592666"/>
            <a:ext cx="5891209" cy="5198534"/>
          </a:xfrm>
          <a:prstGeom prst="rect">
            <a:avLst/>
          </a:prstGeom>
          <a:noFill/>
          <a:ln>
            <a:noFill/>
          </a:ln>
        </p:spPr>
        <p:txBody>
          <a:bodyPr anchorCtr="0" anchor="ctr" bIns="45700" lIns="91425" spcFirstLastPara="1" rIns="91425" wrap="square" tIns="45700">
            <a:normAutofit/>
          </a:bodyPr>
          <a:lstStyle>
            <a:lvl1pPr indent="-371475" lvl="0" marL="457200" algn="l">
              <a:lnSpc>
                <a:spcPct val="120000"/>
              </a:lnSpc>
              <a:spcBef>
                <a:spcPts val="1000"/>
              </a:spcBef>
              <a:spcAft>
                <a:spcPts val="0"/>
              </a:spcAft>
              <a:buClr>
                <a:schemeClr val="lt1"/>
              </a:buClr>
              <a:buSzPts val="2250"/>
              <a:buChar char="•"/>
              <a:defRPr/>
            </a:lvl1pPr>
            <a:lvl2pPr indent="-371475" lvl="1" marL="914400" algn="l">
              <a:lnSpc>
                <a:spcPct val="120000"/>
              </a:lnSpc>
              <a:spcBef>
                <a:spcPts val="500"/>
              </a:spcBef>
              <a:spcAft>
                <a:spcPts val="0"/>
              </a:spcAft>
              <a:buClr>
                <a:schemeClr val="lt1"/>
              </a:buClr>
              <a:buSzPts val="2250"/>
              <a:buChar char="•"/>
              <a:defRPr/>
            </a:lvl2pPr>
            <a:lvl3pPr indent="-371475" lvl="2" marL="1371600" algn="l">
              <a:lnSpc>
                <a:spcPct val="120000"/>
              </a:lnSpc>
              <a:spcBef>
                <a:spcPts val="500"/>
              </a:spcBef>
              <a:spcAft>
                <a:spcPts val="0"/>
              </a:spcAft>
              <a:buClr>
                <a:schemeClr val="lt1"/>
              </a:buClr>
              <a:buSzPts val="2250"/>
              <a:buChar char="•"/>
              <a:defRPr/>
            </a:lvl3pPr>
            <a:lvl4pPr indent="-371475" lvl="3" marL="1828800" algn="l">
              <a:lnSpc>
                <a:spcPct val="120000"/>
              </a:lnSpc>
              <a:spcBef>
                <a:spcPts val="500"/>
              </a:spcBef>
              <a:spcAft>
                <a:spcPts val="0"/>
              </a:spcAft>
              <a:buClr>
                <a:schemeClr val="lt1"/>
              </a:buClr>
              <a:buSzPts val="2250"/>
              <a:buChar char="•"/>
              <a:defRPr/>
            </a:lvl4pPr>
            <a:lvl5pPr indent="-371475" lvl="4" marL="2286000" algn="l">
              <a:lnSpc>
                <a:spcPct val="120000"/>
              </a:lnSpc>
              <a:spcBef>
                <a:spcPts val="500"/>
              </a:spcBef>
              <a:spcAft>
                <a:spcPts val="0"/>
              </a:spcAft>
              <a:buClr>
                <a:schemeClr val="lt1"/>
              </a:buClr>
              <a:buSzPts val="2250"/>
              <a:buChar char="•"/>
              <a:defRPr/>
            </a:lvl5pPr>
            <a:lvl6pPr indent="-371475" lvl="5" marL="2743200" algn="l">
              <a:lnSpc>
                <a:spcPct val="120000"/>
              </a:lnSpc>
              <a:spcBef>
                <a:spcPts val="500"/>
              </a:spcBef>
              <a:spcAft>
                <a:spcPts val="0"/>
              </a:spcAft>
              <a:buClr>
                <a:schemeClr val="lt1"/>
              </a:buClr>
              <a:buSzPts val="2250"/>
              <a:buChar char="•"/>
              <a:defRPr/>
            </a:lvl6pPr>
            <a:lvl7pPr indent="-371475" lvl="6" marL="3200400" algn="l">
              <a:lnSpc>
                <a:spcPct val="120000"/>
              </a:lnSpc>
              <a:spcBef>
                <a:spcPts val="500"/>
              </a:spcBef>
              <a:spcAft>
                <a:spcPts val="0"/>
              </a:spcAft>
              <a:buClr>
                <a:schemeClr val="lt1"/>
              </a:buClr>
              <a:buSzPts val="2250"/>
              <a:buChar char="•"/>
              <a:defRPr/>
            </a:lvl7pPr>
            <a:lvl8pPr indent="-371475" lvl="7" marL="3657600" algn="l">
              <a:lnSpc>
                <a:spcPct val="120000"/>
              </a:lnSpc>
              <a:spcBef>
                <a:spcPts val="500"/>
              </a:spcBef>
              <a:spcAft>
                <a:spcPts val="0"/>
              </a:spcAft>
              <a:buClr>
                <a:schemeClr val="lt1"/>
              </a:buClr>
              <a:buSzPts val="2250"/>
              <a:buChar char="•"/>
              <a:defRPr/>
            </a:lvl8pPr>
            <a:lvl9pPr indent="-371475" lvl="8" marL="4114800" algn="l">
              <a:lnSpc>
                <a:spcPct val="120000"/>
              </a:lnSpc>
              <a:spcBef>
                <a:spcPts val="500"/>
              </a:spcBef>
              <a:spcAft>
                <a:spcPts val="0"/>
              </a:spcAft>
              <a:buClr>
                <a:schemeClr val="lt1"/>
              </a:buClr>
              <a:buSzPts val="2250"/>
              <a:buChar char="•"/>
              <a:defRPr/>
            </a:lvl9pPr>
          </a:lstStyle>
          <a:p/>
        </p:txBody>
      </p:sp>
      <p:sp>
        <p:nvSpPr>
          <p:cNvPr id="154" name="Google Shape;154;p18"/>
          <p:cNvSpPr txBox="1"/>
          <p:nvPr>
            <p:ph idx="2" type="body"/>
          </p:nvPr>
        </p:nvSpPr>
        <p:spPr>
          <a:xfrm>
            <a:off x="1146705" y="2249486"/>
            <a:ext cx="3856037"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55" name="Google Shape;155;p18"/>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6" name="Google Shape;156;p18"/>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7" name="Google Shape;157;p18"/>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58" name="Shape 158"/>
        <p:cNvGrpSpPr/>
        <p:nvPr/>
      </p:nvGrpSpPr>
      <p:grpSpPr>
        <a:xfrm>
          <a:off x="0" y="0"/>
          <a:ext cx="0" cy="0"/>
          <a:chOff x="0" y="0"/>
          <a:chExt cx="0" cy="0"/>
        </a:xfrm>
      </p:grpSpPr>
      <p:sp>
        <p:nvSpPr>
          <p:cNvPr id="159" name="Google Shape;159;p19"/>
          <p:cNvSpPr txBox="1"/>
          <p:nvPr>
            <p:ph type="title"/>
          </p:nvPr>
        </p:nvSpPr>
        <p:spPr>
          <a:xfrm>
            <a:off x="1141413" y="609600"/>
            <a:ext cx="5934508" cy="1639886"/>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lt1"/>
              </a:buClr>
              <a:buSzPts val="3200"/>
              <a:buFont typeface="Twentieth Century"/>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0" name="Google Shape;160;p19"/>
          <p:cNvSpPr/>
          <p:nvPr>
            <p:ph idx="2" type="pic"/>
          </p:nvPr>
        </p:nvSpPr>
        <p:spPr>
          <a:xfrm>
            <a:off x="7380721" y="609601"/>
            <a:ext cx="3666690" cy="5181599"/>
          </a:xfrm>
          <a:prstGeom prst="round2DiagRect">
            <a:avLst>
              <a:gd fmla="val 5608" name="adj1"/>
              <a:gd fmla="val 0" name="adj2"/>
            </a:avLst>
          </a:prstGeom>
          <a:noFill/>
          <a:ln cap="sq" cmpd="sng" w="19050">
            <a:solidFill>
              <a:srgbClr val="B3FFFF">
                <a:alpha val="60000"/>
              </a:srgbClr>
            </a:solidFill>
            <a:prstDash val="solid"/>
            <a:miter lim="800000"/>
            <a:headEnd len="sm" w="sm" type="none"/>
            <a:tailEnd len="sm" w="sm" type="none"/>
          </a:ln>
          <a:effectLst>
            <a:outerShdw blurRad="88900" rotWithShape="0" algn="t" dir="5400000" dist="38100">
              <a:srgbClr val="000000">
                <a:alpha val="40000"/>
              </a:srgbClr>
            </a:outerShdw>
          </a:effectLst>
        </p:spPr>
      </p:sp>
      <p:sp>
        <p:nvSpPr>
          <p:cNvPr id="161" name="Google Shape;161;p19"/>
          <p:cNvSpPr txBox="1"/>
          <p:nvPr>
            <p:ph idx="1" type="body"/>
          </p:nvPr>
        </p:nvSpPr>
        <p:spPr>
          <a:xfrm>
            <a:off x="1141410" y="2249486"/>
            <a:ext cx="5934511" cy="3541714"/>
          </a:xfrm>
          <a:prstGeom prst="rect">
            <a:avLst/>
          </a:prstGeom>
          <a:noFill/>
          <a:ln>
            <a:noFill/>
          </a:ln>
        </p:spPr>
        <p:txBody>
          <a:bodyPr anchorCtr="0" anchor="t" bIns="45700" lIns="91425" spcFirstLastPara="1" rIns="91425" wrap="square" tIns="45700">
            <a:normAutofit/>
          </a:bodyPr>
          <a:lstStyle>
            <a:lvl1pPr indent="-228600" lvl="0" marL="457200" algn="l">
              <a:lnSpc>
                <a:spcPct val="120000"/>
              </a:lnSpc>
              <a:spcBef>
                <a:spcPts val="1000"/>
              </a:spcBef>
              <a:spcAft>
                <a:spcPts val="0"/>
              </a:spcAft>
              <a:buClr>
                <a:schemeClr val="lt1"/>
              </a:buClr>
              <a:buSzPts val="2000"/>
              <a:buNone/>
              <a:defRPr sz="1600"/>
            </a:lvl1pPr>
            <a:lvl2pPr indent="-228600" lvl="1" marL="914400" algn="l">
              <a:lnSpc>
                <a:spcPct val="120000"/>
              </a:lnSpc>
              <a:spcBef>
                <a:spcPts val="500"/>
              </a:spcBef>
              <a:spcAft>
                <a:spcPts val="0"/>
              </a:spcAft>
              <a:buClr>
                <a:schemeClr val="lt1"/>
              </a:buClr>
              <a:buSzPts val="1750"/>
              <a:buNone/>
              <a:defRPr sz="1400"/>
            </a:lvl2pPr>
            <a:lvl3pPr indent="-228600" lvl="2" marL="1371600" algn="l">
              <a:lnSpc>
                <a:spcPct val="120000"/>
              </a:lnSpc>
              <a:spcBef>
                <a:spcPts val="500"/>
              </a:spcBef>
              <a:spcAft>
                <a:spcPts val="0"/>
              </a:spcAft>
              <a:buClr>
                <a:schemeClr val="lt1"/>
              </a:buClr>
              <a:buSzPts val="1500"/>
              <a:buNone/>
              <a:defRPr sz="1200"/>
            </a:lvl3pPr>
            <a:lvl4pPr indent="-228600" lvl="3" marL="1828800" algn="l">
              <a:lnSpc>
                <a:spcPct val="120000"/>
              </a:lnSpc>
              <a:spcBef>
                <a:spcPts val="500"/>
              </a:spcBef>
              <a:spcAft>
                <a:spcPts val="0"/>
              </a:spcAft>
              <a:buClr>
                <a:schemeClr val="lt1"/>
              </a:buClr>
              <a:buSzPts val="1250"/>
              <a:buNone/>
              <a:defRPr sz="1000"/>
            </a:lvl4pPr>
            <a:lvl5pPr indent="-228600" lvl="4" marL="2286000" algn="l">
              <a:lnSpc>
                <a:spcPct val="120000"/>
              </a:lnSpc>
              <a:spcBef>
                <a:spcPts val="500"/>
              </a:spcBef>
              <a:spcAft>
                <a:spcPts val="0"/>
              </a:spcAft>
              <a:buClr>
                <a:schemeClr val="lt1"/>
              </a:buClr>
              <a:buSzPts val="1250"/>
              <a:buNone/>
              <a:defRPr sz="1000"/>
            </a:lvl5pPr>
            <a:lvl6pPr indent="-228600" lvl="5" marL="2743200" algn="l">
              <a:lnSpc>
                <a:spcPct val="120000"/>
              </a:lnSpc>
              <a:spcBef>
                <a:spcPts val="500"/>
              </a:spcBef>
              <a:spcAft>
                <a:spcPts val="0"/>
              </a:spcAft>
              <a:buClr>
                <a:schemeClr val="lt1"/>
              </a:buClr>
              <a:buSzPts val="1250"/>
              <a:buNone/>
              <a:defRPr sz="1000"/>
            </a:lvl6pPr>
            <a:lvl7pPr indent="-228600" lvl="6" marL="3200400" algn="l">
              <a:lnSpc>
                <a:spcPct val="120000"/>
              </a:lnSpc>
              <a:spcBef>
                <a:spcPts val="500"/>
              </a:spcBef>
              <a:spcAft>
                <a:spcPts val="0"/>
              </a:spcAft>
              <a:buClr>
                <a:schemeClr val="lt1"/>
              </a:buClr>
              <a:buSzPts val="1250"/>
              <a:buNone/>
              <a:defRPr sz="1000"/>
            </a:lvl7pPr>
            <a:lvl8pPr indent="-228600" lvl="7" marL="3657600" algn="l">
              <a:lnSpc>
                <a:spcPct val="120000"/>
              </a:lnSpc>
              <a:spcBef>
                <a:spcPts val="500"/>
              </a:spcBef>
              <a:spcAft>
                <a:spcPts val="0"/>
              </a:spcAft>
              <a:buClr>
                <a:schemeClr val="lt1"/>
              </a:buClr>
              <a:buSzPts val="1250"/>
              <a:buNone/>
              <a:defRPr sz="1000"/>
            </a:lvl8pPr>
            <a:lvl9pPr indent="-228600" lvl="8" marL="4114800" algn="l">
              <a:lnSpc>
                <a:spcPct val="120000"/>
              </a:lnSpc>
              <a:spcBef>
                <a:spcPts val="500"/>
              </a:spcBef>
              <a:spcAft>
                <a:spcPts val="0"/>
              </a:spcAft>
              <a:buClr>
                <a:schemeClr val="lt1"/>
              </a:buClr>
              <a:buSzPts val="1250"/>
              <a:buNone/>
              <a:defRPr sz="1000"/>
            </a:lvl9pPr>
          </a:lstStyle>
          <a:p/>
        </p:txBody>
      </p:sp>
      <p:sp>
        <p:nvSpPr>
          <p:cNvPr id="162" name="Google Shape;162;p19"/>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3" name="Google Shape;163;p19"/>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4" name="Google Shape;164;p19"/>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png"/><Relationship Id="rId2" Type="http://schemas.openxmlformats.org/officeDocument/2006/relationships/image" Target="../media/image2.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5" Type="http://schemas.openxmlformats.org/officeDocument/2006/relationships/slideLayout" Target="../slideLayouts/slideLayout3.xml"/><Relationship Id="rId19" Type="http://schemas.openxmlformats.org/officeDocument/2006/relationships/slideLayout" Target="../slideLayouts/slideLayout17.xml"/><Relationship Id="rId6" Type="http://schemas.openxmlformats.org/officeDocument/2006/relationships/slideLayout" Target="../slideLayouts/slideLayout4.xml"/><Relationship Id="rId18" Type="http://schemas.openxmlformats.org/officeDocument/2006/relationships/slideLayout" Target="../slideLayouts/slideLayout16.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descr="\\DROBO-FS\QuickDrops\JB\PPTX NG\Droplets\LightingOverlay.png" id="6" name="Google Shape;6;p10"/>
          <p:cNvPicPr preferRelativeResize="0"/>
          <p:nvPr/>
        </p:nvPicPr>
        <p:blipFill rotWithShape="1">
          <a:blip r:embed="rId2">
            <a:alphaModFix amt="30000"/>
          </a:blip>
          <a:srcRect b="0" l="0" r="0" t="0"/>
          <a:stretch/>
        </p:blipFill>
        <p:spPr>
          <a:xfrm>
            <a:off x="0" y="-1"/>
            <a:ext cx="12192003" cy="6858001"/>
          </a:xfrm>
          <a:prstGeom prst="rect">
            <a:avLst/>
          </a:prstGeom>
          <a:noFill/>
          <a:ln>
            <a:noFill/>
          </a:ln>
        </p:spPr>
      </p:pic>
      <p:grpSp>
        <p:nvGrpSpPr>
          <p:cNvPr id="7" name="Google Shape;7;p10"/>
          <p:cNvGrpSpPr/>
          <p:nvPr/>
        </p:nvGrpSpPr>
        <p:grpSpPr>
          <a:xfrm>
            <a:off x="-14288" y="0"/>
            <a:ext cx="12053888" cy="6858001"/>
            <a:chOff x="-14288" y="0"/>
            <a:chExt cx="12053888" cy="6858001"/>
          </a:xfrm>
        </p:grpSpPr>
        <p:grpSp>
          <p:nvGrpSpPr>
            <p:cNvPr id="8" name="Google Shape;8;p10"/>
            <p:cNvGrpSpPr/>
            <p:nvPr/>
          </p:nvGrpSpPr>
          <p:grpSpPr>
            <a:xfrm>
              <a:off x="-14288" y="0"/>
              <a:ext cx="1220788" cy="6858001"/>
              <a:chOff x="-14288" y="0"/>
              <a:chExt cx="1220788" cy="6858001"/>
            </a:xfrm>
          </p:grpSpPr>
          <p:sp>
            <p:nvSpPr>
              <p:cNvPr id="9" name="Google Shape;9;p10"/>
              <p:cNvSpPr/>
              <p:nvPr/>
            </p:nvSpPr>
            <p:spPr>
              <a:xfrm>
                <a:off x="114300" y="4763"/>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10"/>
              <p:cNvSpPr/>
              <p:nvPr/>
            </p:nvSpPr>
            <p:spPr>
              <a:xfrm>
                <a:off x="33337" y="217646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10"/>
              <p:cNvSpPr/>
              <p:nvPr/>
            </p:nvSpPr>
            <p:spPr>
              <a:xfrm>
                <a:off x="28575" y="4021138"/>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0"/>
              <p:cNvSpPr/>
              <p:nvPr/>
            </p:nvSpPr>
            <p:spPr>
              <a:xfrm>
                <a:off x="200025" y="4763"/>
                <a:ext cx="369888" cy="1811338"/>
              </a:xfrm>
              <a:custGeom>
                <a:rect b="b" l="l" r="r" t="t"/>
                <a:pathLst>
                  <a:path extrusionOk="0" h="1141" w="233">
                    <a:moveTo>
                      <a:pt x="218" y="1141"/>
                    </a:moveTo>
                    <a:lnTo>
                      <a:pt x="0" y="626"/>
                    </a:lnTo>
                    <a:lnTo>
                      <a:pt x="0" y="0"/>
                    </a:lnTo>
                    <a:lnTo>
                      <a:pt x="15" y="0"/>
                    </a:lnTo>
                    <a:lnTo>
                      <a:pt x="15" y="623"/>
                    </a:lnTo>
                    <a:lnTo>
                      <a:pt x="233" y="1135"/>
                    </a:lnTo>
                    <a:lnTo>
                      <a:pt x="218" y="1141"/>
                    </a:lnTo>
                    <a:close/>
                  </a:path>
                </a:pathLst>
              </a:custGeom>
              <a:gradFill>
                <a:gsLst>
                  <a:gs pos="0">
                    <a:schemeClr val="lt2"/>
                  </a:gs>
                  <a:gs pos="100000">
                    <a:srgbClr val="3B95DE"/>
                  </a:gs>
                </a:gsLst>
                <a:lin ang="5400000" scaled="0"/>
              </a:gradFill>
              <a:ln>
                <a:noFill/>
              </a:ln>
            </p:spPr>
          </p:sp>
          <p:sp>
            <p:nvSpPr>
              <p:cNvPr id="13" name="Google Shape;13;p10"/>
              <p:cNvSpPr/>
              <p:nvPr/>
            </p:nvSpPr>
            <p:spPr>
              <a:xfrm>
                <a:off x="503237" y="1801813"/>
                <a:ext cx="190500" cy="188913"/>
              </a:xfrm>
              <a:custGeom>
                <a:rect b="b" l="l" r="r" t="t"/>
                <a:pathLst>
                  <a:path extrusionOk="0" h="40" w="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10"/>
              <p:cNvSpPr/>
              <p:nvPr/>
            </p:nvSpPr>
            <p:spPr>
              <a:xfrm>
                <a:off x="285750" y="4763"/>
                <a:ext cx="369888" cy="1430338"/>
              </a:xfrm>
              <a:custGeom>
                <a:rect b="b" l="l" r="r" t="t"/>
                <a:pathLst>
                  <a:path extrusionOk="0" h="901" w="233">
                    <a:moveTo>
                      <a:pt x="221" y="901"/>
                    </a:moveTo>
                    <a:lnTo>
                      <a:pt x="0" y="383"/>
                    </a:lnTo>
                    <a:lnTo>
                      <a:pt x="0" y="0"/>
                    </a:lnTo>
                    <a:lnTo>
                      <a:pt x="18" y="0"/>
                    </a:lnTo>
                    <a:lnTo>
                      <a:pt x="18" y="380"/>
                    </a:lnTo>
                    <a:lnTo>
                      <a:pt x="233" y="895"/>
                    </a:lnTo>
                    <a:lnTo>
                      <a:pt x="221" y="901"/>
                    </a:lnTo>
                    <a:close/>
                  </a:path>
                </a:pathLst>
              </a:custGeom>
              <a:gradFill>
                <a:gsLst>
                  <a:gs pos="0">
                    <a:schemeClr val="lt2"/>
                  </a:gs>
                  <a:gs pos="100000">
                    <a:srgbClr val="3B95DE"/>
                  </a:gs>
                </a:gsLst>
                <a:lin ang="5400000" scaled="0"/>
              </a:gradFill>
              <a:ln>
                <a:noFill/>
              </a:ln>
            </p:spPr>
          </p:sp>
          <p:sp>
            <p:nvSpPr>
              <p:cNvPr id="15" name="Google Shape;15;p10"/>
              <p:cNvSpPr/>
              <p:nvPr/>
            </p:nvSpPr>
            <p:spPr>
              <a:xfrm>
                <a:off x="546100" y="0"/>
                <a:ext cx="152400" cy="912813"/>
              </a:xfrm>
              <a:custGeom>
                <a:rect b="b" l="l" r="r" t="t"/>
                <a:pathLst>
                  <a:path extrusionOk="0" h="575" w="96">
                    <a:moveTo>
                      <a:pt x="96" y="575"/>
                    </a:moveTo>
                    <a:lnTo>
                      <a:pt x="78" y="575"/>
                    </a:lnTo>
                    <a:lnTo>
                      <a:pt x="78" y="192"/>
                    </a:lnTo>
                    <a:lnTo>
                      <a:pt x="0" y="6"/>
                    </a:lnTo>
                    <a:lnTo>
                      <a:pt x="15" y="0"/>
                    </a:lnTo>
                    <a:lnTo>
                      <a:pt x="96" y="189"/>
                    </a:lnTo>
                    <a:lnTo>
                      <a:pt x="96" y="575"/>
                    </a:lnTo>
                    <a:close/>
                  </a:path>
                </a:pathLst>
              </a:custGeom>
              <a:gradFill>
                <a:gsLst>
                  <a:gs pos="0">
                    <a:schemeClr val="lt2"/>
                  </a:gs>
                  <a:gs pos="100000">
                    <a:srgbClr val="3B95DE"/>
                  </a:gs>
                </a:gsLst>
                <a:lin ang="5400000" scaled="0"/>
              </a:gradFill>
              <a:ln>
                <a:noFill/>
              </a:ln>
            </p:spPr>
          </p:sp>
          <p:sp>
            <p:nvSpPr>
              <p:cNvPr id="16" name="Google Shape;16;p10"/>
              <p:cNvSpPr/>
              <p:nvPr/>
            </p:nvSpPr>
            <p:spPr>
              <a:xfrm>
                <a:off x="588962" y="1420813"/>
                <a:ext cx="190500" cy="190500"/>
              </a:xfrm>
              <a:custGeom>
                <a:rect b="b" l="l" r="r" t="t"/>
                <a:pathLst>
                  <a:path extrusionOk="0" h="40" w="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10"/>
              <p:cNvSpPr/>
              <p:nvPr/>
            </p:nvSpPr>
            <p:spPr>
              <a:xfrm>
                <a:off x="588962" y="9032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10"/>
              <p:cNvSpPr/>
              <p:nvPr/>
            </p:nvSpPr>
            <p:spPr>
              <a:xfrm>
                <a:off x="641350" y="0"/>
                <a:ext cx="422275" cy="527050"/>
              </a:xfrm>
              <a:custGeom>
                <a:rect b="b" l="l" r="r" t="t"/>
                <a:pathLst>
                  <a:path extrusionOk="0" h="332" w="266">
                    <a:moveTo>
                      <a:pt x="257" y="332"/>
                    </a:moveTo>
                    <a:lnTo>
                      <a:pt x="48" y="123"/>
                    </a:lnTo>
                    <a:lnTo>
                      <a:pt x="0" y="6"/>
                    </a:lnTo>
                    <a:lnTo>
                      <a:pt x="15" y="0"/>
                    </a:lnTo>
                    <a:lnTo>
                      <a:pt x="63" y="114"/>
                    </a:lnTo>
                    <a:lnTo>
                      <a:pt x="266" y="320"/>
                    </a:lnTo>
                    <a:lnTo>
                      <a:pt x="257" y="332"/>
                    </a:lnTo>
                    <a:close/>
                  </a:path>
                </a:pathLst>
              </a:custGeom>
              <a:gradFill>
                <a:gsLst>
                  <a:gs pos="0">
                    <a:schemeClr val="lt2"/>
                  </a:gs>
                  <a:gs pos="100000">
                    <a:srgbClr val="3B95DE"/>
                  </a:gs>
                </a:gsLst>
                <a:lin ang="5400000" scaled="0"/>
              </a:gradFill>
              <a:ln>
                <a:noFill/>
              </a:ln>
            </p:spPr>
          </p:sp>
          <p:sp>
            <p:nvSpPr>
              <p:cNvPr id="19" name="Google Shape;19;p10"/>
              <p:cNvSpPr/>
              <p:nvPr/>
            </p:nvSpPr>
            <p:spPr>
              <a:xfrm>
                <a:off x="1020762" y="488950"/>
                <a:ext cx="161925" cy="147638"/>
              </a:xfrm>
              <a:custGeom>
                <a:rect b="b" l="l" r="r" t="t"/>
                <a:pathLst>
                  <a:path extrusionOk="0" h="31" w="34">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 name="Google Shape;20;p10"/>
              <p:cNvCxnSpPr/>
              <p:nvPr/>
            </p:nvCxnSpPr>
            <p:spPr>
              <a:xfrm>
                <a:off x="-4763" y="9525"/>
                <a:ext cx="0" cy="0"/>
              </a:xfrm>
              <a:prstGeom prst="straightConnector1">
                <a:avLst/>
              </a:prstGeom>
              <a:gradFill>
                <a:gsLst>
                  <a:gs pos="0">
                    <a:schemeClr val="lt2"/>
                  </a:gs>
                  <a:gs pos="100000">
                    <a:srgbClr val="3B95DE"/>
                  </a:gs>
                </a:gsLst>
                <a:lin ang="5400000" scaled="0"/>
              </a:gradFill>
              <a:ln cap="flat" cmpd="sng" w="9525">
                <a:solidFill>
                  <a:srgbClr val="FFFFFF"/>
                </a:solidFill>
                <a:prstDash val="solid"/>
                <a:miter lim="800000"/>
                <a:headEnd len="med" w="med" type="none"/>
                <a:tailEnd len="med" w="med" type="none"/>
              </a:ln>
            </p:spPr>
          </p:cxnSp>
          <p:sp>
            <p:nvSpPr>
              <p:cNvPr id="21" name="Google Shape;21;p10"/>
              <p:cNvSpPr/>
              <p:nvPr/>
            </p:nvSpPr>
            <p:spPr>
              <a:xfrm>
                <a:off x="9525" y="1801813"/>
                <a:ext cx="123825" cy="127000"/>
              </a:xfrm>
              <a:custGeom>
                <a:rect b="b" l="l" r="r" t="t"/>
                <a:pathLst>
                  <a:path extrusionOk="0" h="80" w="78">
                    <a:moveTo>
                      <a:pt x="6" y="80"/>
                    </a:moveTo>
                    <a:lnTo>
                      <a:pt x="0" y="71"/>
                    </a:lnTo>
                    <a:lnTo>
                      <a:pt x="69" y="0"/>
                    </a:lnTo>
                    <a:lnTo>
                      <a:pt x="78" y="9"/>
                    </a:lnTo>
                    <a:lnTo>
                      <a:pt x="6" y="80"/>
                    </a:lnTo>
                    <a:close/>
                  </a:path>
                </a:pathLst>
              </a:custGeom>
              <a:gradFill>
                <a:gsLst>
                  <a:gs pos="0">
                    <a:schemeClr val="lt2"/>
                  </a:gs>
                  <a:gs pos="100000">
                    <a:srgbClr val="3B95DE"/>
                  </a:gs>
                </a:gsLst>
                <a:lin ang="5400000" scaled="0"/>
              </a:gradFill>
              <a:ln>
                <a:noFill/>
              </a:ln>
            </p:spPr>
          </p:sp>
          <p:sp>
            <p:nvSpPr>
              <p:cNvPr id="22" name="Google Shape;22;p10"/>
              <p:cNvSpPr/>
              <p:nvPr/>
            </p:nvSpPr>
            <p:spPr>
              <a:xfrm>
                <a:off x="-9525" y="3549650"/>
                <a:ext cx="147638" cy="481013"/>
              </a:xfrm>
              <a:custGeom>
                <a:rect b="b" l="l" r="r" t="t"/>
                <a:pathLst>
                  <a:path extrusionOk="0" h="303" w="93">
                    <a:moveTo>
                      <a:pt x="93" y="303"/>
                    </a:moveTo>
                    <a:lnTo>
                      <a:pt x="78" y="303"/>
                    </a:lnTo>
                    <a:lnTo>
                      <a:pt x="78" y="78"/>
                    </a:lnTo>
                    <a:lnTo>
                      <a:pt x="0" y="12"/>
                    </a:lnTo>
                    <a:lnTo>
                      <a:pt x="12" y="0"/>
                    </a:lnTo>
                    <a:lnTo>
                      <a:pt x="93" y="69"/>
                    </a:lnTo>
                    <a:lnTo>
                      <a:pt x="93" y="303"/>
                    </a:lnTo>
                    <a:close/>
                  </a:path>
                </a:pathLst>
              </a:custGeom>
              <a:gradFill>
                <a:gsLst>
                  <a:gs pos="0">
                    <a:schemeClr val="lt2"/>
                  </a:gs>
                  <a:gs pos="100000">
                    <a:srgbClr val="3B95DE"/>
                  </a:gs>
                </a:gsLst>
                <a:lin ang="5400000" scaled="0"/>
              </a:gradFill>
              <a:ln>
                <a:noFill/>
              </a:ln>
            </p:spPr>
          </p:sp>
          <p:sp>
            <p:nvSpPr>
              <p:cNvPr id="23" name="Google Shape;23;p10"/>
              <p:cNvSpPr/>
              <p:nvPr/>
            </p:nvSpPr>
            <p:spPr>
              <a:xfrm>
                <a:off x="128587" y="1382713"/>
                <a:ext cx="142875" cy="476250"/>
              </a:xfrm>
              <a:custGeom>
                <a:rect b="b" l="l" r="r" t="t"/>
                <a:pathLst>
                  <a:path extrusionOk="0" h="300" w="90">
                    <a:moveTo>
                      <a:pt x="90" y="300"/>
                    </a:moveTo>
                    <a:lnTo>
                      <a:pt x="78" y="300"/>
                    </a:lnTo>
                    <a:lnTo>
                      <a:pt x="78" y="84"/>
                    </a:lnTo>
                    <a:lnTo>
                      <a:pt x="0" y="9"/>
                    </a:lnTo>
                    <a:lnTo>
                      <a:pt x="9" y="0"/>
                    </a:lnTo>
                    <a:lnTo>
                      <a:pt x="90" y="81"/>
                    </a:lnTo>
                    <a:lnTo>
                      <a:pt x="90" y="300"/>
                    </a:lnTo>
                    <a:close/>
                  </a:path>
                </a:pathLst>
              </a:custGeom>
              <a:gradFill>
                <a:gsLst>
                  <a:gs pos="0">
                    <a:schemeClr val="lt2"/>
                  </a:gs>
                  <a:gs pos="100000">
                    <a:srgbClr val="3B95DE"/>
                  </a:gs>
                </a:gsLst>
                <a:lin ang="5400000" scaled="0"/>
              </a:gradFill>
              <a:ln>
                <a:noFill/>
              </a:ln>
            </p:spPr>
          </p:sp>
          <p:sp>
            <p:nvSpPr>
              <p:cNvPr id="24" name="Google Shape;24;p10"/>
              <p:cNvSpPr/>
              <p:nvPr/>
            </p:nvSpPr>
            <p:spPr>
              <a:xfrm>
                <a:off x="204787" y="1849438"/>
                <a:ext cx="114300" cy="107950"/>
              </a:xfrm>
              <a:custGeom>
                <a:rect b="b" l="l" r="r" t="t"/>
                <a:pathLst>
                  <a:path extrusionOk="0" h="23" w="24">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10"/>
              <p:cNvSpPr/>
              <p:nvPr/>
            </p:nvSpPr>
            <p:spPr>
              <a:xfrm>
                <a:off x="133350" y="4662488"/>
                <a:ext cx="23813" cy="2181225"/>
              </a:xfrm>
              <a:prstGeom prst="rect">
                <a:avLst/>
              </a:pr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10"/>
              <p:cNvSpPr/>
              <p:nvPr/>
            </p:nvSpPr>
            <p:spPr>
              <a:xfrm>
                <a:off x="223837" y="5041900"/>
                <a:ext cx="369888" cy="1801813"/>
              </a:xfrm>
              <a:custGeom>
                <a:rect b="b" l="l" r="r" t="t"/>
                <a:pathLst>
                  <a:path extrusionOk="0" h="1135" w="233">
                    <a:moveTo>
                      <a:pt x="15" y="1135"/>
                    </a:moveTo>
                    <a:lnTo>
                      <a:pt x="0" y="1135"/>
                    </a:lnTo>
                    <a:lnTo>
                      <a:pt x="0" y="515"/>
                    </a:lnTo>
                    <a:lnTo>
                      <a:pt x="0" y="512"/>
                    </a:lnTo>
                    <a:lnTo>
                      <a:pt x="218" y="0"/>
                    </a:lnTo>
                    <a:lnTo>
                      <a:pt x="233" y="6"/>
                    </a:lnTo>
                    <a:lnTo>
                      <a:pt x="15" y="518"/>
                    </a:lnTo>
                    <a:lnTo>
                      <a:pt x="15" y="1135"/>
                    </a:lnTo>
                    <a:close/>
                  </a:path>
                </a:pathLst>
              </a:custGeom>
              <a:gradFill>
                <a:gsLst>
                  <a:gs pos="0">
                    <a:schemeClr val="lt2"/>
                  </a:gs>
                  <a:gs pos="100000">
                    <a:srgbClr val="3B95DE"/>
                  </a:gs>
                </a:gsLst>
                <a:lin ang="5400000" scaled="0"/>
              </a:gradFill>
              <a:ln>
                <a:noFill/>
              </a:ln>
            </p:spPr>
          </p:sp>
          <p:sp>
            <p:nvSpPr>
              <p:cNvPr id="27" name="Google Shape;27;p10"/>
              <p:cNvSpPr/>
              <p:nvPr/>
            </p:nvSpPr>
            <p:spPr>
              <a:xfrm>
                <a:off x="52387" y="44815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10"/>
              <p:cNvSpPr/>
              <p:nvPr/>
            </p:nvSpPr>
            <p:spPr>
              <a:xfrm>
                <a:off x="-14288" y="5627688"/>
                <a:ext cx="85725" cy="1216025"/>
              </a:xfrm>
              <a:custGeom>
                <a:rect b="b" l="l" r="r" t="t"/>
                <a:pathLst>
                  <a:path extrusionOk="0" h="766" w="54">
                    <a:moveTo>
                      <a:pt x="54" y="766"/>
                    </a:moveTo>
                    <a:lnTo>
                      <a:pt x="36" y="766"/>
                    </a:lnTo>
                    <a:lnTo>
                      <a:pt x="36" y="149"/>
                    </a:lnTo>
                    <a:lnTo>
                      <a:pt x="0" y="3"/>
                    </a:lnTo>
                    <a:lnTo>
                      <a:pt x="18" y="0"/>
                    </a:lnTo>
                    <a:lnTo>
                      <a:pt x="54" y="146"/>
                    </a:lnTo>
                    <a:lnTo>
                      <a:pt x="54" y="766"/>
                    </a:lnTo>
                    <a:close/>
                  </a:path>
                </a:pathLst>
              </a:custGeom>
              <a:gradFill>
                <a:gsLst>
                  <a:gs pos="0">
                    <a:schemeClr val="lt2"/>
                  </a:gs>
                  <a:gs pos="100000">
                    <a:srgbClr val="3B95DE"/>
                  </a:gs>
                </a:gsLst>
                <a:lin ang="5400000" scaled="0"/>
              </a:gradFill>
              <a:ln>
                <a:noFill/>
              </a:ln>
            </p:spPr>
          </p:sp>
          <p:sp>
            <p:nvSpPr>
              <p:cNvPr id="29" name="Google Shape;29;p10"/>
              <p:cNvSpPr/>
              <p:nvPr/>
            </p:nvSpPr>
            <p:spPr>
              <a:xfrm>
                <a:off x="527050" y="48672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10"/>
              <p:cNvSpPr/>
              <p:nvPr/>
            </p:nvSpPr>
            <p:spPr>
              <a:xfrm>
                <a:off x="309562" y="5422900"/>
                <a:ext cx="374650" cy="1425575"/>
              </a:xfrm>
              <a:custGeom>
                <a:rect b="b" l="l" r="r" t="t"/>
                <a:pathLst>
                  <a:path extrusionOk="0" h="898" w="236">
                    <a:moveTo>
                      <a:pt x="18" y="898"/>
                    </a:moveTo>
                    <a:lnTo>
                      <a:pt x="0" y="898"/>
                    </a:lnTo>
                    <a:lnTo>
                      <a:pt x="0" y="515"/>
                    </a:lnTo>
                    <a:lnTo>
                      <a:pt x="3" y="512"/>
                    </a:lnTo>
                    <a:lnTo>
                      <a:pt x="221" y="0"/>
                    </a:lnTo>
                    <a:lnTo>
                      <a:pt x="236" y="6"/>
                    </a:lnTo>
                    <a:lnTo>
                      <a:pt x="18" y="518"/>
                    </a:lnTo>
                    <a:lnTo>
                      <a:pt x="18" y="898"/>
                    </a:lnTo>
                    <a:close/>
                  </a:path>
                </a:pathLst>
              </a:custGeom>
              <a:gradFill>
                <a:gsLst>
                  <a:gs pos="0">
                    <a:schemeClr val="lt2"/>
                  </a:gs>
                  <a:gs pos="100000">
                    <a:srgbClr val="3B95DE"/>
                  </a:gs>
                </a:gsLst>
                <a:lin ang="5400000" scaled="0"/>
              </a:gradFill>
              <a:ln>
                <a:noFill/>
              </a:ln>
            </p:spPr>
          </p:sp>
          <p:sp>
            <p:nvSpPr>
              <p:cNvPr id="31" name="Google Shape;31;p10"/>
              <p:cNvSpPr/>
              <p:nvPr/>
            </p:nvSpPr>
            <p:spPr>
              <a:xfrm>
                <a:off x="569912" y="5945188"/>
                <a:ext cx="152400" cy="912813"/>
              </a:xfrm>
              <a:custGeom>
                <a:rect b="b" l="l" r="r" t="t"/>
                <a:pathLst>
                  <a:path extrusionOk="0" h="575" w="96">
                    <a:moveTo>
                      <a:pt x="15" y="575"/>
                    </a:moveTo>
                    <a:lnTo>
                      <a:pt x="0" y="569"/>
                    </a:lnTo>
                    <a:lnTo>
                      <a:pt x="81" y="383"/>
                    </a:lnTo>
                    <a:lnTo>
                      <a:pt x="81" y="0"/>
                    </a:lnTo>
                    <a:lnTo>
                      <a:pt x="96" y="0"/>
                    </a:lnTo>
                    <a:lnTo>
                      <a:pt x="96" y="386"/>
                    </a:lnTo>
                    <a:lnTo>
                      <a:pt x="15" y="575"/>
                    </a:lnTo>
                    <a:close/>
                  </a:path>
                </a:pathLst>
              </a:custGeom>
              <a:gradFill>
                <a:gsLst>
                  <a:gs pos="0">
                    <a:schemeClr val="lt2"/>
                  </a:gs>
                  <a:gs pos="100000">
                    <a:srgbClr val="3B95DE"/>
                  </a:gs>
                </a:gsLst>
                <a:lin ang="5400000" scaled="0"/>
              </a:gradFill>
              <a:ln>
                <a:noFill/>
              </a:ln>
            </p:spPr>
          </p:sp>
          <p:sp>
            <p:nvSpPr>
              <p:cNvPr id="32" name="Google Shape;32;p10"/>
              <p:cNvSpPr/>
              <p:nvPr/>
            </p:nvSpPr>
            <p:spPr>
              <a:xfrm>
                <a:off x="612775" y="5246688"/>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10"/>
              <p:cNvSpPr/>
              <p:nvPr/>
            </p:nvSpPr>
            <p:spPr>
              <a:xfrm>
                <a:off x="612775" y="5764213"/>
                <a:ext cx="190500"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10"/>
              <p:cNvSpPr/>
              <p:nvPr/>
            </p:nvSpPr>
            <p:spPr>
              <a:xfrm>
                <a:off x="669925" y="6330950"/>
                <a:ext cx="417513" cy="517525"/>
              </a:xfrm>
              <a:custGeom>
                <a:rect b="b" l="l" r="r" t="t"/>
                <a:pathLst>
                  <a:path extrusionOk="0" h="326" w="263">
                    <a:moveTo>
                      <a:pt x="15" y="326"/>
                    </a:moveTo>
                    <a:lnTo>
                      <a:pt x="0" y="320"/>
                    </a:lnTo>
                    <a:lnTo>
                      <a:pt x="45" y="206"/>
                    </a:lnTo>
                    <a:lnTo>
                      <a:pt x="48" y="206"/>
                    </a:lnTo>
                    <a:lnTo>
                      <a:pt x="254" y="0"/>
                    </a:lnTo>
                    <a:lnTo>
                      <a:pt x="263" y="12"/>
                    </a:lnTo>
                    <a:lnTo>
                      <a:pt x="60" y="215"/>
                    </a:lnTo>
                    <a:lnTo>
                      <a:pt x="15" y="326"/>
                    </a:lnTo>
                    <a:close/>
                  </a:path>
                </a:pathLst>
              </a:custGeom>
              <a:gradFill>
                <a:gsLst>
                  <a:gs pos="0">
                    <a:schemeClr val="lt2"/>
                  </a:gs>
                  <a:gs pos="100000">
                    <a:srgbClr val="3B95DE"/>
                  </a:gs>
                </a:gsLst>
                <a:lin ang="5400000" scaled="0"/>
              </a:gradFill>
              <a:ln>
                <a:noFill/>
              </a:ln>
            </p:spPr>
          </p:sp>
          <p:sp>
            <p:nvSpPr>
              <p:cNvPr id="35" name="Google Shape;35;p10"/>
              <p:cNvSpPr/>
              <p:nvPr/>
            </p:nvSpPr>
            <p:spPr>
              <a:xfrm>
                <a:off x="1049337" y="6221413"/>
                <a:ext cx="157163" cy="147638"/>
              </a:xfrm>
              <a:custGeom>
                <a:rect b="b" l="l" r="r" t="t"/>
                <a:pathLst>
                  <a:path extrusionOk="0" h="31" w="33">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adFill>
                <a:gsLst>
                  <a:gs pos="0">
                    <a:schemeClr val="lt2"/>
                  </a:gs>
                  <a:gs pos="100000">
                    <a:srgbClr val="3B95DE"/>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 name="Google Shape;36;p10"/>
            <p:cNvGrpSpPr/>
            <p:nvPr/>
          </p:nvGrpSpPr>
          <p:grpSpPr>
            <a:xfrm>
              <a:off x="11364912" y="0"/>
              <a:ext cx="674688" cy="6848476"/>
              <a:chOff x="11364912" y="0"/>
              <a:chExt cx="674688" cy="6848476"/>
            </a:xfrm>
          </p:grpSpPr>
          <p:sp>
            <p:nvSpPr>
              <p:cNvPr id="37" name="Google Shape;37;p10"/>
              <p:cNvSpPr/>
              <p:nvPr/>
            </p:nvSpPr>
            <p:spPr>
              <a:xfrm>
                <a:off x="11483975" y="0"/>
                <a:ext cx="417513" cy="512763"/>
              </a:xfrm>
              <a:custGeom>
                <a:rect b="b" l="l" r="r" t="t"/>
                <a:pathLst>
                  <a:path extrusionOk="0" h="323" w="263">
                    <a:moveTo>
                      <a:pt x="12" y="323"/>
                    </a:moveTo>
                    <a:lnTo>
                      <a:pt x="0" y="314"/>
                    </a:lnTo>
                    <a:lnTo>
                      <a:pt x="203" y="108"/>
                    </a:lnTo>
                    <a:lnTo>
                      <a:pt x="248" y="0"/>
                    </a:lnTo>
                    <a:lnTo>
                      <a:pt x="263" y="6"/>
                    </a:lnTo>
                    <a:lnTo>
                      <a:pt x="218" y="117"/>
                    </a:lnTo>
                    <a:lnTo>
                      <a:pt x="218" y="117"/>
                    </a:lnTo>
                    <a:lnTo>
                      <a:pt x="12" y="323"/>
                    </a:lnTo>
                    <a:close/>
                  </a:path>
                </a:pathLst>
              </a:custGeom>
              <a:gradFill>
                <a:gsLst>
                  <a:gs pos="0">
                    <a:srgbClr val="82FFFF">
                      <a:alpha val="80000"/>
                    </a:srgbClr>
                  </a:gs>
                  <a:gs pos="100000">
                    <a:srgbClr val="3B95DE">
                      <a:alpha val="60000"/>
                    </a:srgbClr>
                  </a:gs>
                </a:gsLst>
                <a:lin ang="5400000" scaled="0"/>
              </a:gradFill>
              <a:ln>
                <a:noFill/>
              </a:ln>
            </p:spPr>
          </p:sp>
          <p:sp>
            <p:nvSpPr>
              <p:cNvPr id="38" name="Google Shape;38;p10"/>
              <p:cNvSpPr/>
              <p:nvPr/>
            </p:nvSpPr>
            <p:spPr>
              <a:xfrm>
                <a:off x="11364912" y="474663"/>
                <a:ext cx="157163" cy="152400"/>
              </a:xfrm>
              <a:custGeom>
                <a:rect b="b" l="l" r="r" t="t"/>
                <a:pathLst>
                  <a:path extrusionOk="0" h="32" w="33">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10"/>
              <p:cNvSpPr/>
              <p:nvPr/>
            </p:nvSpPr>
            <p:spPr>
              <a:xfrm>
                <a:off x="11631612" y="1539875"/>
                <a:ext cx="188913" cy="190500"/>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10"/>
              <p:cNvSpPr/>
              <p:nvPr/>
            </p:nvSpPr>
            <p:spPr>
              <a:xfrm>
                <a:off x="11531600" y="5694363"/>
                <a:ext cx="298450" cy="1154113"/>
              </a:xfrm>
              <a:custGeom>
                <a:rect b="b" l="l" r="r" t="t"/>
                <a:pathLst>
                  <a:path extrusionOk="0" h="727" w="188">
                    <a:moveTo>
                      <a:pt x="15" y="727"/>
                    </a:moveTo>
                    <a:lnTo>
                      <a:pt x="0" y="727"/>
                    </a:lnTo>
                    <a:lnTo>
                      <a:pt x="0" y="407"/>
                    </a:lnTo>
                    <a:lnTo>
                      <a:pt x="0" y="407"/>
                    </a:lnTo>
                    <a:lnTo>
                      <a:pt x="176" y="0"/>
                    </a:lnTo>
                    <a:lnTo>
                      <a:pt x="188" y="6"/>
                    </a:lnTo>
                    <a:lnTo>
                      <a:pt x="15" y="410"/>
                    </a:lnTo>
                    <a:lnTo>
                      <a:pt x="15" y="727"/>
                    </a:lnTo>
                    <a:close/>
                  </a:path>
                </a:pathLst>
              </a:custGeom>
              <a:gradFill>
                <a:gsLst>
                  <a:gs pos="0">
                    <a:srgbClr val="82FFFF">
                      <a:alpha val="80000"/>
                    </a:srgbClr>
                  </a:gs>
                  <a:gs pos="100000">
                    <a:srgbClr val="3B95DE">
                      <a:alpha val="60000"/>
                    </a:srgbClr>
                  </a:gs>
                </a:gsLst>
                <a:lin ang="5400000" scaled="0"/>
              </a:gradFill>
              <a:ln>
                <a:noFill/>
              </a:ln>
            </p:spPr>
          </p:sp>
          <p:sp>
            <p:nvSpPr>
              <p:cNvPr id="41" name="Google Shape;41;p10"/>
              <p:cNvSpPr/>
              <p:nvPr/>
            </p:nvSpPr>
            <p:spPr>
              <a:xfrm>
                <a:off x="11772900" y="5551488"/>
                <a:ext cx="157163" cy="155575"/>
              </a:xfrm>
              <a:custGeom>
                <a:rect b="b" l="l" r="r" t="t"/>
                <a:pathLst>
                  <a:path extrusionOk="0" h="33" w="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10"/>
              <p:cNvSpPr/>
              <p:nvPr/>
            </p:nvSpPr>
            <p:spPr>
              <a:xfrm>
                <a:off x="11710987" y="4763"/>
                <a:ext cx="304800" cy="1544638"/>
              </a:xfrm>
              <a:custGeom>
                <a:rect b="b" l="l" r="r" t="t"/>
                <a:pathLst>
                  <a:path extrusionOk="0" h="973" w="192">
                    <a:moveTo>
                      <a:pt x="15" y="973"/>
                    </a:moveTo>
                    <a:lnTo>
                      <a:pt x="0" y="973"/>
                    </a:lnTo>
                    <a:lnTo>
                      <a:pt x="0" y="790"/>
                    </a:lnTo>
                    <a:lnTo>
                      <a:pt x="174" y="614"/>
                    </a:lnTo>
                    <a:lnTo>
                      <a:pt x="174" y="0"/>
                    </a:lnTo>
                    <a:lnTo>
                      <a:pt x="192" y="0"/>
                    </a:lnTo>
                    <a:lnTo>
                      <a:pt x="192" y="620"/>
                    </a:lnTo>
                    <a:lnTo>
                      <a:pt x="15" y="796"/>
                    </a:lnTo>
                    <a:lnTo>
                      <a:pt x="15" y="973"/>
                    </a:lnTo>
                    <a:close/>
                  </a:path>
                </a:pathLst>
              </a:custGeom>
              <a:gradFill>
                <a:gsLst>
                  <a:gs pos="0">
                    <a:srgbClr val="82FFFF">
                      <a:alpha val="80000"/>
                    </a:srgbClr>
                  </a:gs>
                  <a:gs pos="100000">
                    <a:srgbClr val="3B95DE">
                      <a:alpha val="60000"/>
                    </a:srgbClr>
                  </a:gs>
                </a:gsLst>
                <a:lin ang="5400000" scaled="0"/>
              </a:gradFill>
              <a:ln>
                <a:noFill/>
              </a:ln>
            </p:spPr>
          </p:sp>
          <p:sp>
            <p:nvSpPr>
              <p:cNvPr id="43" name="Google Shape;43;p10"/>
              <p:cNvSpPr/>
              <p:nvPr/>
            </p:nvSpPr>
            <p:spPr>
              <a:xfrm>
                <a:off x="11636375" y="4867275"/>
                <a:ext cx="188913"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10"/>
              <p:cNvSpPr/>
              <p:nvPr/>
            </p:nvSpPr>
            <p:spPr>
              <a:xfrm>
                <a:off x="11441112" y="5046663"/>
                <a:ext cx="307975" cy="1801813"/>
              </a:xfrm>
              <a:custGeom>
                <a:rect b="b" l="l" r="r" t="t"/>
                <a:pathLst>
                  <a:path extrusionOk="0" h="1135" w="194">
                    <a:moveTo>
                      <a:pt x="18" y="1135"/>
                    </a:moveTo>
                    <a:lnTo>
                      <a:pt x="0" y="1135"/>
                    </a:lnTo>
                    <a:lnTo>
                      <a:pt x="0" y="354"/>
                    </a:lnTo>
                    <a:lnTo>
                      <a:pt x="176" y="177"/>
                    </a:lnTo>
                    <a:lnTo>
                      <a:pt x="176" y="0"/>
                    </a:lnTo>
                    <a:lnTo>
                      <a:pt x="194" y="0"/>
                    </a:lnTo>
                    <a:lnTo>
                      <a:pt x="194" y="183"/>
                    </a:lnTo>
                    <a:lnTo>
                      <a:pt x="18" y="360"/>
                    </a:lnTo>
                    <a:lnTo>
                      <a:pt x="18" y="1135"/>
                    </a:lnTo>
                    <a:close/>
                  </a:path>
                </a:pathLst>
              </a:custGeom>
              <a:gradFill>
                <a:gsLst>
                  <a:gs pos="0">
                    <a:srgbClr val="82FFFF">
                      <a:alpha val="80000"/>
                    </a:srgbClr>
                  </a:gs>
                  <a:gs pos="100000">
                    <a:srgbClr val="3B95DE">
                      <a:alpha val="60000"/>
                    </a:srgbClr>
                  </a:gs>
                </a:gsLst>
                <a:lin ang="5400000" scaled="0"/>
              </a:gradFill>
              <a:ln>
                <a:noFill/>
              </a:ln>
            </p:spPr>
          </p:sp>
          <p:sp>
            <p:nvSpPr>
              <p:cNvPr id="45" name="Google Shape;45;p10"/>
              <p:cNvSpPr/>
              <p:nvPr/>
            </p:nvSpPr>
            <p:spPr>
              <a:xfrm>
                <a:off x="11849100" y="6416675"/>
                <a:ext cx="190500" cy="188913"/>
              </a:xfrm>
              <a:custGeom>
                <a:rect b="b" l="l" r="r" t="t"/>
                <a:pathLst>
                  <a:path extrusionOk="0" h="40" w="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10"/>
              <p:cNvSpPr/>
              <p:nvPr/>
            </p:nvSpPr>
            <p:spPr>
              <a:xfrm>
                <a:off x="11939587" y="6596063"/>
                <a:ext cx="23813" cy="252413"/>
              </a:xfrm>
              <a:prstGeom prst="rect">
                <a:avLst/>
              </a:prstGeom>
              <a:gradFill>
                <a:gsLst>
                  <a:gs pos="0">
                    <a:srgbClr val="82FFFF">
                      <a:alpha val="80000"/>
                    </a:srgbClr>
                  </a:gs>
                  <a:gs pos="100000">
                    <a:srgbClr val="3B95DE">
                      <a:alpha val="60000"/>
                    </a:srgbClr>
                  </a:gs>
                </a:gsLst>
                <a:lin ang="5400000"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7" name="Google Shape;47;p10"/>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3600"/>
              <a:buFont typeface="Twentieth Century"/>
              <a:buNone/>
              <a:defRPr b="0" i="0" sz="3600" u="none" cap="none" strike="noStrike">
                <a:solidFill>
                  <a:schemeClr val="lt1"/>
                </a:solidFill>
                <a:latin typeface="Twentieth Century"/>
                <a:ea typeface="Twentieth Century"/>
                <a:cs typeface="Twentieth Century"/>
                <a:sym typeface="Twentieth Centur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8" name="Google Shape;48;p10"/>
          <p:cNvSpPr txBox="1"/>
          <p:nvPr>
            <p:ph idx="1" type="body"/>
          </p:nvPr>
        </p:nvSpPr>
        <p:spPr>
          <a:xfrm>
            <a:off x="1141412" y="2249487"/>
            <a:ext cx="9905999" cy="3541714"/>
          </a:xfrm>
          <a:prstGeom prst="rect">
            <a:avLst/>
          </a:prstGeom>
          <a:noFill/>
          <a:ln>
            <a:noFill/>
          </a:ln>
        </p:spPr>
        <p:txBody>
          <a:bodyPr anchorCtr="0" anchor="t" bIns="45700" lIns="91425" spcFirstLastPara="1" rIns="91425" wrap="square" tIns="45700">
            <a:normAutofit/>
          </a:bodyPr>
          <a:lstStyle>
            <a:lvl1pPr indent="-419100" lvl="0" marL="457200" marR="0" rtl="0" algn="l">
              <a:lnSpc>
                <a:spcPct val="120000"/>
              </a:lnSpc>
              <a:spcBef>
                <a:spcPts val="1000"/>
              </a:spcBef>
              <a:spcAft>
                <a:spcPts val="0"/>
              </a:spcAft>
              <a:buClr>
                <a:schemeClr val="lt1"/>
              </a:buClr>
              <a:buSzPts val="3000"/>
              <a:buFont typeface="Arial"/>
              <a:buChar char="•"/>
              <a:defRPr b="0" i="0" sz="2400" u="none" cap="none" strike="noStrike">
                <a:solidFill>
                  <a:schemeClr val="lt1"/>
                </a:solidFill>
                <a:latin typeface="Twentieth Century"/>
                <a:ea typeface="Twentieth Century"/>
                <a:cs typeface="Twentieth Century"/>
                <a:sym typeface="Twentieth Century"/>
              </a:defRPr>
            </a:lvl1pPr>
            <a:lvl2pPr indent="-387350" lvl="1" marL="914400" marR="0" rtl="0" algn="l">
              <a:lnSpc>
                <a:spcPct val="120000"/>
              </a:lnSpc>
              <a:spcBef>
                <a:spcPts val="500"/>
              </a:spcBef>
              <a:spcAft>
                <a:spcPts val="0"/>
              </a:spcAft>
              <a:buClr>
                <a:schemeClr val="lt1"/>
              </a:buClr>
              <a:buSzPts val="2500"/>
              <a:buFont typeface="Arial"/>
              <a:buChar char="•"/>
              <a:defRPr b="0" i="0" sz="2000" u="none" cap="none" strike="noStrike">
                <a:solidFill>
                  <a:schemeClr val="lt1"/>
                </a:solidFill>
                <a:latin typeface="Twentieth Century"/>
                <a:ea typeface="Twentieth Century"/>
                <a:cs typeface="Twentieth Century"/>
                <a:sym typeface="Twentieth Century"/>
              </a:defRPr>
            </a:lvl2pPr>
            <a:lvl3pPr indent="-371475" lvl="2" marL="1371600" marR="0" rtl="0" algn="l">
              <a:lnSpc>
                <a:spcPct val="120000"/>
              </a:lnSpc>
              <a:spcBef>
                <a:spcPts val="500"/>
              </a:spcBef>
              <a:spcAft>
                <a:spcPts val="0"/>
              </a:spcAft>
              <a:buClr>
                <a:schemeClr val="lt1"/>
              </a:buClr>
              <a:buSzPts val="2250"/>
              <a:buFont typeface="Arial"/>
              <a:buChar char="•"/>
              <a:defRPr b="0" i="0" sz="1800" u="none" cap="none" strike="noStrike">
                <a:solidFill>
                  <a:schemeClr val="lt1"/>
                </a:solidFill>
                <a:latin typeface="Twentieth Century"/>
                <a:ea typeface="Twentieth Century"/>
                <a:cs typeface="Twentieth Century"/>
                <a:sym typeface="Twentieth Century"/>
              </a:defRPr>
            </a:lvl3pPr>
            <a:lvl4pPr indent="-355600" lvl="3" marL="18288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4pPr>
            <a:lvl5pPr indent="-355600" lvl="4" marL="2286000" marR="0" rtl="0" algn="l">
              <a:lnSpc>
                <a:spcPct val="120000"/>
              </a:lnSpc>
              <a:spcBef>
                <a:spcPts val="500"/>
              </a:spcBef>
              <a:spcAft>
                <a:spcPts val="0"/>
              </a:spcAft>
              <a:buClr>
                <a:schemeClr val="lt1"/>
              </a:buClr>
              <a:buSzPts val="2000"/>
              <a:buFont typeface="Arial"/>
              <a:buChar char="•"/>
              <a:defRPr b="0" i="0" sz="1600" u="none" cap="none" strike="noStrike">
                <a:solidFill>
                  <a:schemeClr val="lt1"/>
                </a:solidFill>
                <a:latin typeface="Twentieth Century"/>
                <a:ea typeface="Twentieth Century"/>
                <a:cs typeface="Twentieth Century"/>
                <a:sym typeface="Twentieth Century"/>
              </a:defRPr>
            </a:lvl5pPr>
            <a:lvl6pPr indent="-339725" lvl="5" marL="27432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6pPr>
            <a:lvl7pPr indent="-339725" lvl="6" marL="32004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7pPr>
            <a:lvl8pPr indent="-339725" lvl="7" marL="36576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8pPr>
            <a:lvl9pPr indent="-339725" lvl="8" marL="4114800" marR="0" rtl="0" algn="l">
              <a:lnSpc>
                <a:spcPct val="120000"/>
              </a:lnSpc>
              <a:spcBef>
                <a:spcPts val="500"/>
              </a:spcBef>
              <a:spcAft>
                <a:spcPts val="0"/>
              </a:spcAft>
              <a:buClr>
                <a:schemeClr val="lt1"/>
              </a:buClr>
              <a:buSzPts val="1750"/>
              <a:buFont typeface="Arial"/>
              <a:buChar char="•"/>
              <a:defRPr b="0" i="0" sz="1400" u="none" cap="none" strike="noStrike">
                <a:solidFill>
                  <a:schemeClr val="lt1"/>
                </a:solidFill>
                <a:latin typeface="Twentieth Century"/>
                <a:ea typeface="Twentieth Century"/>
                <a:cs typeface="Twentieth Century"/>
                <a:sym typeface="Twentieth Century"/>
              </a:defRPr>
            </a:lvl9pPr>
          </a:lstStyle>
          <a:p/>
        </p:txBody>
      </p:sp>
      <p:sp>
        <p:nvSpPr>
          <p:cNvPr id="49" name="Google Shape;49;p10"/>
          <p:cNvSpPr txBox="1"/>
          <p:nvPr>
            <p:ph idx="10" type="dt"/>
          </p:nvPr>
        </p:nvSpPr>
        <p:spPr>
          <a:xfrm>
            <a:off x="7456921" y="5883276"/>
            <a:ext cx="2743200"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0" name="Google Shape;50;p10"/>
          <p:cNvSpPr txBox="1"/>
          <p:nvPr>
            <p:ph idx="11" type="ftr"/>
          </p:nvPr>
        </p:nvSpPr>
        <p:spPr>
          <a:xfrm>
            <a:off x="1141411" y="5883275"/>
            <a:ext cx="6239309"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050" u="none" cap="none" strike="noStrike">
                <a:solidFill>
                  <a:schemeClr val="lt1"/>
                </a:solidFill>
                <a:latin typeface="Twentieth Century"/>
                <a:ea typeface="Twentieth Century"/>
                <a:cs typeface="Twentieth Century"/>
                <a:sym typeface="Twentieth Century"/>
              </a:defRPr>
            </a:lvl1pPr>
            <a:lvl2pPr lvl="1"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2pPr>
            <a:lvl3pPr lvl="2"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3pPr>
            <a:lvl4pPr lvl="3"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4pPr>
            <a:lvl5pPr lvl="4"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5pPr>
            <a:lvl6pPr lvl="5"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6pPr>
            <a:lvl7pPr lvl="6"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7pPr>
            <a:lvl8pPr lvl="7"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8pPr>
            <a:lvl9pPr lvl="8" marR="0" rtl="0" algn="l">
              <a:spcBef>
                <a:spcPts val="0"/>
              </a:spcBef>
              <a:spcAft>
                <a:spcPts val="0"/>
              </a:spcAft>
              <a:buSzPts val="1400"/>
              <a:buNone/>
              <a:defRPr b="0" i="0" sz="1800" u="none" cap="none" strike="noStrike">
                <a:solidFill>
                  <a:schemeClr val="lt1"/>
                </a:solidFill>
                <a:latin typeface="Twentieth Century"/>
                <a:ea typeface="Twentieth Century"/>
                <a:cs typeface="Twentieth Century"/>
                <a:sym typeface="Twentieth Century"/>
              </a:defRPr>
            </a:lvl9pPr>
          </a:lstStyle>
          <a:p/>
        </p:txBody>
      </p:sp>
      <p:sp>
        <p:nvSpPr>
          <p:cNvPr id="51" name="Google Shape;51;p10"/>
          <p:cNvSpPr txBox="1"/>
          <p:nvPr>
            <p:ph idx="12" type="sldNum"/>
          </p:nvPr>
        </p:nvSpPr>
        <p:spPr>
          <a:xfrm>
            <a:off x="10276321" y="5883274"/>
            <a:ext cx="771089"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1pPr>
            <a:lvl2pPr indent="0" lvl="1"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2pPr>
            <a:lvl3pPr indent="0" lvl="2"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3pPr>
            <a:lvl4pPr indent="0" lvl="3"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4pPr>
            <a:lvl5pPr indent="0" lvl="4"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5pPr>
            <a:lvl6pPr indent="0" lvl="5"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6pPr>
            <a:lvl7pPr indent="0" lvl="6"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7pPr>
            <a:lvl8pPr indent="0" lvl="7"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8pPr>
            <a:lvl9pPr indent="0" lvl="8" marL="0" marR="0" rtl="0" algn="r">
              <a:spcBef>
                <a:spcPts val="0"/>
              </a:spcBef>
              <a:buNone/>
              <a:defRPr b="0" i="0" sz="1050" u="none" cap="none" strike="noStrike">
                <a:solidFill>
                  <a:schemeClr val="lt1"/>
                </a:solidFill>
                <a:latin typeface="Twentieth Century"/>
                <a:ea typeface="Twentieth Century"/>
                <a:cs typeface="Twentieth Century"/>
                <a:sym typeface="Twentieth Century"/>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8.png"/><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0.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hyperlink" Target="https://github.com/lotlouischoitslab/ITE_UIUC_EOH_2024" TargetMode="External"/><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22.gif"/><Relationship Id="rId5" Type="http://schemas.openxmlformats.org/officeDocument/2006/relationships/image" Target="../media/image3.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gif"/><Relationship Id="rId4" Type="http://schemas.openxmlformats.org/officeDocument/2006/relationships/image" Target="../media/image1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9.gif"/><Relationship Id="rId4" Type="http://schemas.openxmlformats.org/officeDocument/2006/relationships/image" Target="../media/image2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gif"/><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
          <p:cNvSpPr txBox="1"/>
          <p:nvPr>
            <p:ph type="ctrTitle"/>
          </p:nvPr>
        </p:nvSpPr>
        <p:spPr>
          <a:xfrm>
            <a:off x="1876424" y="2238669"/>
            <a:ext cx="9190644" cy="927019"/>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Arial"/>
              <a:buNone/>
            </a:pPr>
            <a:r>
              <a:rPr lang="en-US" sz="4000">
                <a:latin typeface="Arial"/>
                <a:ea typeface="Arial"/>
                <a:cs typeface="Arial"/>
                <a:sym typeface="Arial"/>
              </a:rPr>
              <a:t>AI IN TRANSPORTATION PLANNING</a:t>
            </a:r>
            <a:endParaRPr/>
          </a:p>
        </p:txBody>
      </p:sp>
      <p:sp>
        <p:nvSpPr>
          <p:cNvPr id="235" name="Google Shape;235;p1"/>
          <p:cNvSpPr txBox="1"/>
          <p:nvPr>
            <p:ph idx="1" type="subTitle"/>
          </p:nvPr>
        </p:nvSpPr>
        <p:spPr>
          <a:xfrm>
            <a:off x="1918869" y="3234393"/>
            <a:ext cx="8791575" cy="753145"/>
          </a:xfrm>
          <a:prstGeom prst="rect">
            <a:avLst/>
          </a:prstGeom>
          <a:noFill/>
          <a:ln>
            <a:noFill/>
          </a:ln>
        </p:spPr>
        <p:txBody>
          <a:bodyPr anchorCtr="0" anchor="t" bIns="45700" lIns="91425" spcFirstLastPara="1" rIns="91425" wrap="square" tIns="45700">
            <a:normAutofit/>
          </a:bodyPr>
          <a:lstStyle/>
          <a:p>
            <a:pPr indent="0" lvl="0" marL="0" rtl="0" algn="l">
              <a:lnSpc>
                <a:spcPct val="120000"/>
              </a:lnSpc>
              <a:spcBef>
                <a:spcPts val="0"/>
              </a:spcBef>
              <a:spcAft>
                <a:spcPts val="0"/>
              </a:spcAft>
              <a:buClr>
                <a:schemeClr val="lt1"/>
              </a:buClr>
              <a:buSzPts val="2500"/>
              <a:buNone/>
            </a:pPr>
            <a:r>
              <a:rPr lang="en-US">
                <a:solidFill>
                  <a:schemeClr val="lt1"/>
                </a:solidFill>
                <a:latin typeface="Arial"/>
                <a:ea typeface="Arial"/>
                <a:cs typeface="Arial"/>
                <a:sym typeface="Arial"/>
              </a:rPr>
              <a:t>ITE@UIUC DATA SCIENCE TEAM</a:t>
            </a:r>
            <a:endParaRPr/>
          </a:p>
        </p:txBody>
      </p:sp>
      <p:pic>
        <p:nvPicPr>
          <p:cNvPr id="236" name="Google Shape;236;p1"/>
          <p:cNvPicPr preferRelativeResize="0"/>
          <p:nvPr/>
        </p:nvPicPr>
        <p:blipFill rotWithShape="1">
          <a:blip r:embed="rId3">
            <a:alphaModFix/>
          </a:blip>
          <a:srcRect b="0" l="0" r="0" t="0"/>
          <a:stretch/>
        </p:blipFill>
        <p:spPr>
          <a:xfrm>
            <a:off x="7140339" y="4072721"/>
            <a:ext cx="3674023" cy="2118775"/>
          </a:xfrm>
          <a:prstGeom prst="rect">
            <a:avLst/>
          </a:prstGeom>
          <a:noFill/>
          <a:ln>
            <a:noFill/>
          </a:ln>
        </p:spPr>
      </p:pic>
      <p:pic>
        <p:nvPicPr>
          <p:cNvPr descr="How AI Impacts Transportation. How will the transportation systems of… | by  Angelo Dalli | Medium" id="237" name="Google Shape;237;p1"/>
          <p:cNvPicPr preferRelativeResize="0"/>
          <p:nvPr/>
        </p:nvPicPr>
        <p:blipFill rotWithShape="1">
          <a:blip r:embed="rId4">
            <a:alphaModFix/>
          </a:blip>
          <a:srcRect b="0" l="0" r="0" t="0"/>
          <a:stretch/>
        </p:blipFill>
        <p:spPr>
          <a:xfrm>
            <a:off x="2963208" y="3987538"/>
            <a:ext cx="3132792" cy="220395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g26ca9cbd112_0_6"/>
          <p:cNvSpPr txBox="1"/>
          <p:nvPr>
            <p:ph type="title"/>
          </p:nvPr>
        </p:nvSpPr>
        <p:spPr>
          <a:xfrm>
            <a:off x="1141413" y="618518"/>
            <a:ext cx="9906000" cy="147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Twentieth Century"/>
              <a:buNone/>
            </a:pPr>
            <a:r>
              <a:rPr lang="en-US"/>
              <a:t>DATA VISUALIZATIONS - Silver Line</a:t>
            </a:r>
            <a:endParaRPr/>
          </a:p>
        </p:txBody>
      </p:sp>
      <p:sp>
        <p:nvSpPr>
          <p:cNvPr id="300" name="Google Shape;300;g26ca9cbd112_0_6"/>
          <p:cNvSpPr txBox="1"/>
          <p:nvPr>
            <p:ph idx="1" type="body"/>
          </p:nvPr>
        </p:nvSpPr>
        <p:spPr>
          <a:xfrm>
            <a:off x="1141412" y="2249487"/>
            <a:ext cx="9906000" cy="3541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1" name="Google Shape;301;g26ca9cbd112_0_6"/>
          <p:cNvPicPr preferRelativeResize="0"/>
          <p:nvPr/>
        </p:nvPicPr>
        <p:blipFill>
          <a:blip r:embed="rId3">
            <a:alphaModFix/>
          </a:blip>
          <a:stretch>
            <a:fillRect/>
          </a:stretch>
        </p:blipFill>
        <p:spPr>
          <a:xfrm>
            <a:off x="-1600" y="2201100"/>
            <a:ext cx="12192000" cy="3638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g2c952d2984f_1_5"/>
          <p:cNvSpPr txBox="1"/>
          <p:nvPr>
            <p:ph type="title"/>
          </p:nvPr>
        </p:nvSpPr>
        <p:spPr>
          <a:xfrm>
            <a:off x="1141413" y="618518"/>
            <a:ext cx="9906000" cy="147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Twentieth Century"/>
              <a:buNone/>
            </a:pPr>
            <a:r>
              <a:rPr lang="en-US"/>
              <a:t>DATA VISUALIZATIONS - Green Line</a:t>
            </a:r>
            <a:endParaRPr/>
          </a:p>
        </p:txBody>
      </p:sp>
      <p:sp>
        <p:nvSpPr>
          <p:cNvPr id="307" name="Google Shape;307;g2c952d2984f_1_5"/>
          <p:cNvSpPr txBox="1"/>
          <p:nvPr>
            <p:ph idx="1" type="body"/>
          </p:nvPr>
        </p:nvSpPr>
        <p:spPr>
          <a:xfrm>
            <a:off x="1141412" y="2249487"/>
            <a:ext cx="9906000" cy="35418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08" name="Google Shape;308;g2c952d2984f_1_5"/>
          <p:cNvPicPr preferRelativeResize="0"/>
          <p:nvPr/>
        </p:nvPicPr>
        <p:blipFill>
          <a:blip r:embed="rId3">
            <a:alphaModFix/>
          </a:blip>
          <a:stretch>
            <a:fillRect/>
          </a:stretch>
        </p:blipFill>
        <p:spPr>
          <a:xfrm>
            <a:off x="73650" y="2020875"/>
            <a:ext cx="12041501" cy="3870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8"/>
          <p:cNvSpPr txBox="1"/>
          <p:nvPr>
            <p:ph type="title"/>
          </p:nvPr>
        </p:nvSpPr>
        <p:spPr>
          <a:xfrm>
            <a:off x="914788" y="720582"/>
            <a:ext cx="9906000" cy="10302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latin typeface="Arial"/>
                <a:ea typeface="Arial"/>
                <a:cs typeface="Arial"/>
                <a:sym typeface="Arial"/>
              </a:rPr>
              <a:t>CONTRIBUTORS</a:t>
            </a:r>
            <a:endParaRPr/>
          </a:p>
        </p:txBody>
      </p:sp>
      <p:sp>
        <p:nvSpPr>
          <p:cNvPr id="314" name="Google Shape;314;p8"/>
          <p:cNvSpPr txBox="1"/>
          <p:nvPr>
            <p:ph idx="1" type="body"/>
          </p:nvPr>
        </p:nvSpPr>
        <p:spPr>
          <a:xfrm>
            <a:off x="782425" y="1667825"/>
            <a:ext cx="10755900" cy="4123500"/>
          </a:xfrm>
          <a:prstGeom prst="rect">
            <a:avLst/>
          </a:prstGeom>
          <a:noFill/>
          <a:ln>
            <a:noFill/>
          </a:ln>
        </p:spPr>
        <p:txBody>
          <a:bodyPr anchorCtr="0" anchor="t" bIns="45700" lIns="91425" spcFirstLastPara="1" rIns="91425" wrap="square" tIns="45700">
            <a:normAutofit/>
          </a:bodyPr>
          <a:lstStyle/>
          <a:p>
            <a:pPr indent="-228600" lvl="0" marL="228600" rtl="0" algn="l">
              <a:lnSpc>
                <a:spcPct val="120000"/>
              </a:lnSpc>
              <a:spcBef>
                <a:spcPts val="0"/>
              </a:spcBef>
              <a:spcAft>
                <a:spcPts val="0"/>
              </a:spcAft>
              <a:buClr>
                <a:schemeClr val="lt1"/>
              </a:buClr>
              <a:buSzPts val="2500"/>
              <a:buChar char="•"/>
            </a:pPr>
            <a:r>
              <a:rPr lang="en-US" sz="2000">
                <a:latin typeface="Arial"/>
                <a:ea typeface="Arial"/>
                <a:cs typeface="Arial"/>
                <a:sym typeface="Arial"/>
              </a:rPr>
              <a:t>Louis Sungwoo Cho, Civil Engineering (Transportation) Major, Computer Science Minor</a:t>
            </a:r>
            <a:endParaRPr sz="2000">
              <a:latin typeface="Arial"/>
              <a:ea typeface="Arial"/>
              <a:cs typeface="Arial"/>
              <a:sym typeface="Arial"/>
            </a:endParaRPr>
          </a:p>
          <a:p>
            <a:pPr indent="-228600" lvl="0" marL="228600" rtl="0" algn="l">
              <a:lnSpc>
                <a:spcPct val="120000"/>
              </a:lnSpc>
              <a:spcBef>
                <a:spcPts val="0"/>
              </a:spcBef>
              <a:spcAft>
                <a:spcPts val="0"/>
              </a:spcAft>
              <a:buClr>
                <a:schemeClr val="lt1"/>
              </a:buClr>
              <a:buSzPts val="2500"/>
              <a:buChar char="•"/>
            </a:pPr>
            <a:r>
              <a:rPr lang="en-US" sz="2000">
                <a:latin typeface="Arial"/>
                <a:ea typeface="Arial"/>
                <a:cs typeface="Arial"/>
                <a:sym typeface="Arial"/>
              </a:rPr>
              <a:t>Mitchell Eng, Civil Engineering (Transportation) Major</a:t>
            </a:r>
            <a:endParaRPr sz="2000">
              <a:latin typeface="Arial"/>
              <a:ea typeface="Arial"/>
              <a:cs typeface="Arial"/>
              <a:sym typeface="Arial"/>
            </a:endParaRPr>
          </a:p>
          <a:p>
            <a:pPr indent="-228600" lvl="0" marL="228600" rtl="0" algn="l">
              <a:lnSpc>
                <a:spcPct val="120000"/>
              </a:lnSpc>
              <a:spcBef>
                <a:spcPts val="0"/>
              </a:spcBef>
              <a:spcAft>
                <a:spcPts val="0"/>
              </a:spcAft>
              <a:buClr>
                <a:schemeClr val="lt1"/>
              </a:buClr>
              <a:buSzPts val="2500"/>
              <a:buChar char="•"/>
            </a:pPr>
            <a:r>
              <a:rPr lang="en-US" sz="2000">
                <a:latin typeface="Arial"/>
                <a:ea typeface="Arial"/>
                <a:cs typeface="Arial"/>
                <a:sym typeface="Arial"/>
              </a:rPr>
              <a:t>Brandon Lee, Systems Engineering &amp; Design Major</a:t>
            </a:r>
            <a:endParaRPr sz="2000">
              <a:latin typeface="Arial"/>
              <a:ea typeface="Arial"/>
              <a:cs typeface="Arial"/>
              <a:sym typeface="Arial"/>
            </a:endParaRPr>
          </a:p>
          <a:p>
            <a:pPr indent="-228600" lvl="0" marL="228600" rtl="0" algn="l">
              <a:lnSpc>
                <a:spcPct val="120000"/>
              </a:lnSpc>
              <a:spcBef>
                <a:spcPts val="0"/>
              </a:spcBef>
              <a:spcAft>
                <a:spcPts val="0"/>
              </a:spcAft>
              <a:buClr>
                <a:schemeClr val="lt1"/>
              </a:buClr>
              <a:buSzPts val="2500"/>
              <a:buChar char="•"/>
            </a:pPr>
            <a:r>
              <a:rPr lang="en-US" sz="2000">
                <a:latin typeface="Arial"/>
                <a:ea typeface="Arial"/>
                <a:cs typeface="Arial"/>
                <a:sym typeface="Arial"/>
              </a:rPr>
              <a:t>Jae Min Sim, </a:t>
            </a:r>
            <a:r>
              <a:rPr lang="en-US" sz="2000">
                <a:latin typeface="Arial"/>
                <a:ea typeface="Arial"/>
                <a:cs typeface="Arial"/>
                <a:sym typeface="Arial"/>
              </a:rPr>
              <a:t>Civil Engineering (Transportation) Major, Computer Science Minor</a:t>
            </a:r>
            <a:endParaRPr sz="2000">
              <a:latin typeface="Arial"/>
              <a:ea typeface="Arial"/>
              <a:cs typeface="Arial"/>
              <a:sym typeface="Arial"/>
            </a:endParaRPr>
          </a:p>
          <a:p>
            <a:pPr indent="-196850" lvl="0" marL="228600" rtl="0" algn="l">
              <a:lnSpc>
                <a:spcPct val="120000"/>
              </a:lnSpc>
              <a:spcBef>
                <a:spcPts val="0"/>
              </a:spcBef>
              <a:spcAft>
                <a:spcPts val="0"/>
              </a:spcAft>
              <a:buSzPts val="2000"/>
              <a:buFont typeface="Arial"/>
              <a:buChar char="•"/>
            </a:pPr>
            <a:r>
              <a:rPr lang="en-US" sz="2000">
                <a:latin typeface="Arial"/>
                <a:ea typeface="Arial"/>
                <a:cs typeface="Arial"/>
                <a:sym typeface="Arial"/>
              </a:rPr>
              <a:t>Kosuke Ito, Aerospace Engineering Major, Computer Science Minor</a:t>
            </a:r>
            <a:endParaRPr sz="2000">
              <a:latin typeface="Arial"/>
              <a:ea typeface="Arial"/>
              <a:cs typeface="Arial"/>
              <a:sym typeface="Arial"/>
            </a:endParaRPr>
          </a:p>
          <a:p>
            <a:pPr indent="-196850" lvl="0" marL="228600" rtl="0" algn="l">
              <a:lnSpc>
                <a:spcPct val="120000"/>
              </a:lnSpc>
              <a:spcBef>
                <a:spcPts val="0"/>
              </a:spcBef>
              <a:spcAft>
                <a:spcPts val="0"/>
              </a:spcAft>
              <a:buSzPts val="2000"/>
              <a:buFont typeface="Arial"/>
              <a:buChar char="•"/>
            </a:pPr>
            <a:r>
              <a:rPr lang="en-US" sz="2000">
                <a:latin typeface="Arial"/>
                <a:ea typeface="Arial"/>
                <a:cs typeface="Arial"/>
                <a:sym typeface="Arial"/>
              </a:rPr>
              <a:t>Jisu Hong, Civil Engineering Major</a:t>
            </a:r>
            <a:endParaRPr sz="2000">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9"/>
          <p:cNvSpPr txBox="1"/>
          <p:nvPr>
            <p:ph type="title"/>
          </p:nvPr>
        </p:nvSpPr>
        <p:spPr>
          <a:xfrm>
            <a:off x="1075750" y="739325"/>
            <a:ext cx="9906000" cy="10890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latin typeface="Arial"/>
                <a:ea typeface="Arial"/>
                <a:cs typeface="Arial"/>
                <a:sym typeface="Arial"/>
              </a:rPr>
              <a:t>REFERENCES</a:t>
            </a:r>
            <a:endParaRPr/>
          </a:p>
        </p:txBody>
      </p:sp>
      <p:sp>
        <p:nvSpPr>
          <p:cNvPr id="320" name="Google Shape;320;p9"/>
          <p:cNvSpPr txBox="1"/>
          <p:nvPr>
            <p:ph idx="1" type="body"/>
          </p:nvPr>
        </p:nvSpPr>
        <p:spPr>
          <a:xfrm>
            <a:off x="960000" y="1873150"/>
            <a:ext cx="10272000" cy="3541800"/>
          </a:xfrm>
          <a:prstGeom prst="rect">
            <a:avLst/>
          </a:prstGeom>
          <a:noFill/>
          <a:ln>
            <a:noFill/>
          </a:ln>
        </p:spPr>
        <p:txBody>
          <a:bodyPr anchorCtr="0" anchor="t" bIns="45700" lIns="91425" spcFirstLastPara="1" rIns="91425" wrap="square" tIns="45700">
            <a:normAutofit/>
          </a:bodyPr>
          <a:lstStyle/>
          <a:p>
            <a:pPr indent="-371475" lvl="0" marL="457200" rtl="0" algn="l">
              <a:lnSpc>
                <a:spcPct val="120000"/>
              </a:lnSpc>
              <a:spcBef>
                <a:spcPts val="0"/>
              </a:spcBef>
              <a:spcAft>
                <a:spcPts val="0"/>
              </a:spcAft>
              <a:buSzPts val="2250"/>
              <a:buFont typeface="Arial"/>
              <a:buChar char="-"/>
            </a:pPr>
            <a:r>
              <a:rPr lang="en-US" sz="2000">
                <a:latin typeface="Arial"/>
                <a:ea typeface="Arial"/>
                <a:cs typeface="Arial"/>
                <a:sym typeface="Arial"/>
              </a:rPr>
              <a:t>Code reference: </a:t>
            </a:r>
            <a:r>
              <a:rPr lang="en-US" sz="2000" u="sng">
                <a:solidFill>
                  <a:schemeClr val="hlink"/>
                </a:solidFill>
                <a:latin typeface="Arial"/>
                <a:ea typeface="Arial"/>
                <a:cs typeface="Arial"/>
                <a:sym typeface="Arial"/>
                <a:hlinkClick r:id="rId3"/>
              </a:rPr>
              <a:t>https://github.com/lotlouischoitslab/ITE_UIUC_EOH_2024</a:t>
            </a:r>
            <a:r>
              <a:rPr lang="en-US">
                <a:latin typeface="Arial"/>
                <a:ea typeface="Arial"/>
                <a:cs typeface="Arial"/>
                <a:sym typeface="Arial"/>
              </a:rPr>
              <a:t> </a:t>
            </a:r>
            <a:endParaRPr>
              <a:latin typeface="Arial"/>
              <a:ea typeface="Arial"/>
              <a:cs typeface="Arial"/>
              <a:sym typeface="Arial"/>
            </a:endParaRPr>
          </a:p>
        </p:txBody>
      </p:sp>
      <p:pic>
        <p:nvPicPr>
          <p:cNvPr id="321" name="Google Shape;321;p9"/>
          <p:cNvPicPr preferRelativeResize="0"/>
          <p:nvPr/>
        </p:nvPicPr>
        <p:blipFill>
          <a:blip r:embed="rId4">
            <a:alphaModFix/>
          </a:blip>
          <a:stretch>
            <a:fillRect/>
          </a:stretch>
        </p:blipFill>
        <p:spPr>
          <a:xfrm>
            <a:off x="4775400" y="2682025"/>
            <a:ext cx="1924050" cy="19240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pic>
        <p:nvPicPr>
          <p:cNvPr id="326" name="Google Shape;326;g26d5fdbbc09_0_0"/>
          <p:cNvPicPr preferRelativeResize="0"/>
          <p:nvPr/>
        </p:nvPicPr>
        <p:blipFill>
          <a:blip r:embed="rId3">
            <a:alphaModFix/>
          </a:blip>
          <a:stretch>
            <a:fillRect/>
          </a:stretch>
        </p:blipFill>
        <p:spPr>
          <a:xfrm>
            <a:off x="2494425" y="1644518"/>
            <a:ext cx="6086475"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latin typeface="Arial"/>
                <a:ea typeface="Arial"/>
                <a:cs typeface="Arial"/>
                <a:sym typeface="Arial"/>
              </a:rPr>
              <a:t>WHAT IS ARTIFICIAL INTELLIGENCE?</a:t>
            </a:r>
            <a:endParaRPr/>
          </a:p>
        </p:txBody>
      </p:sp>
      <p:pic>
        <p:nvPicPr>
          <p:cNvPr id="243" name="Google Shape;243;p2"/>
          <p:cNvPicPr preferRelativeResize="0"/>
          <p:nvPr/>
        </p:nvPicPr>
        <p:blipFill>
          <a:blip r:embed="rId4">
            <a:alphaModFix/>
          </a:blip>
          <a:stretch>
            <a:fillRect/>
          </a:stretch>
        </p:blipFill>
        <p:spPr>
          <a:xfrm>
            <a:off x="6376450" y="1853825"/>
            <a:ext cx="2736873" cy="3345050"/>
          </a:xfrm>
          <a:prstGeom prst="rect">
            <a:avLst/>
          </a:prstGeom>
          <a:noFill/>
          <a:ln>
            <a:noFill/>
          </a:ln>
        </p:spPr>
      </p:pic>
      <p:pic>
        <p:nvPicPr>
          <p:cNvPr id="244" name="Google Shape;244;p2"/>
          <p:cNvPicPr preferRelativeResize="0"/>
          <p:nvPr/>
        </p:nvPicPr>
        <p:blipFill>
          <a:blip r:embed="rId5">
            <a:alphaModFix/>
          </a:blip>
          <a:stretch>
            <a:fillRect/>
          </a:stretch>
        </p:blipFill>
        <p:spPr>
          <a:xfrm>
            <a:off x="1359700" y="1879425"/>
            <a:ext cx="4460076" cy="33450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Arial"/>
              <a:buNone/>
            </a:pPr>
            <a:r>
              <a:rPr lang="en-US" sz="3200">
                <a:latin typeface="Arial"/>
                <a:ea typeface="Arial"/>
                <a:cs typeface="Arial"/>
                <a:sym typeface="Arial"/>
              </a:rPr>
              <a:t>OK, BUT WHY TRANSPORTATION PLANNING?</a:t>
            </a:r>
            <a:endParaRPr/>
          </a:p>
        </p:txBody>
      </p:sp>
      <p:pic>
        <p:nvPicPr>
          <p:cNvPr id="250" name="Google Shape;250;p3"/>
          <p:cNvPicPr preferRelativeResize="0"/>
          <p:nvPr/>
        </p:nvPicPr>
        <p:blipFill>
          <a:blip r:embed="rId3">
            <a:alphaModFix/>
          </a:blip>
          <a:stretch>
            <a:fillRect/>
          </a:stretch>
        </p:blipFill>
        <p:spPr>
          <a:xfrm>
            <a:off x="1446825" y="2173300"/>
            <a:ext cx="4576226" cy="3432175"/>
          </a:xfrm>
          <a:prstGeom prst="rect">
            <a:avLst/>
          </a:prstGeom>
          <a:noFill/>
          <a:ln>
            <a:noFill/>
          </a:ln>
        </p:spPr>
      </p:pic>
      <p:pic>
        <p:nvPicPr>
          <p:cNvPr id="251" name="Google Shape;251;p3"/>
          <p:cNvPicPr preferRelativeResize="0"/>
          <p:nvPr/>
        </p:nvPicPr>
        <p:blipFill>
          <a:blip r:embed="rId4">
            <a:alphaModFix/>
          </a:blip>
          <a:stretch>
            <a:fillRect/>
          </a:stretch>
        </p:blipFill>
        <p:spPr>
          <a:xfrm>
            <a:off x="6658825" y="2173300"/>
            <a:ext cx="4474650" cy="3355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
          <p:cNvSpPr txBox="1"/>
          <p:nvPr>
            <p:ph type="title"/>
          </p:nvPr>
        </p:nvSpPr>
        <p:spPr>
          <a:xfrm>
            <a:off x="1074656" y="618518"/>
            <a:ext cx="1015266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200"/>
              <a:buFont typeface="Arial"/>
              <a:buNone/>
            </a:pPr>
            <a:r>
              <a:rPr lang="en-US" sz="3200">
                <a:latin typeface="Arial"/>
                <a:ea typeface="Arial"/>
                <a:cs typeface="Arial"/>
                <a:sym typeface="Arial"/>
              </a:rPr>
              <a:t>HOW CAN WE COMBINE AI &amp; TRANSIT PLANNING?</a:t>
            </a:r>
            <a:endParaRPr/>
          </a:p>
        </p:txBody>
      </p:sp>
      <p:pic>
        <p:nvPicPr>
          <p:cNvPr id="257" name="Google Shape;257;p4"/>
          <p:cNvPicPr preferRelativeResize="0"/>
          <p:nvPr/>
        </p:nvPicPr>
        <p:blipFill>
          <a:blip r:embed="rId3">
            <a:alphaModFix/>
          </a:blip>
          <a:stretch>
            <a:fillRect/>
          </a:stretch>
        </p:blipFill>
        <p:spPr>
          <a:xfrm>
            <a:off x="1074650" y="2037900"/>
            <a:ext cx="4937000" cy="3637675"/>
          </a:xfrm>
          <a:prstGeom prst="rect">
            <a:avLst/>
          </a:prstGeom>
          <a:noFill/>
          <a:ln>
            <a:noFill/>
          </a:ln>
        </p:spPr>
      </p:pic>
      <p:pic>
        <p:nvPicPr>
          <p:cNvPr id="258" name="Google Shape;258;p4"/>
          <p:cNvPicPr preferRelativeResize="0"/>
          <p:nvPr/>
        </p:nvPicPr>
        <p:blipFill>
          <a:blip r:embed="rId4">
            <a:alphaModFix/>
          </a:blip>
          <a:stretch>
            <a:fillRect/>
          </a:stretch>
        </p:blipFill>
        <p:spPr>
          <a:xfrm>
            <a:off x="6164050" y="2037900"/>
            <a:ext cx="4936999" cy="3637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
          <p:cNvSpPr txBox="1"/>
          <p:nvPr>
            <p:ph type="title"/>
          </p:nvPr>
        </p:nvSpPr>
        <p:spPr>
          <a:xfrm>
            <a:off x="1141413" y="618518"/>
            <a:ext cx="9905998" cy="147857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Twentieth Century"/>
              <a:buNone/>
            </a:pPr>
            <a:r>
              <a:rPr lang="en-US"/>
              <a:t>HOW DOES AI PREDICT FUTURE TRENDS?</a:t>
            </a:r>
            <a:endParaRPr/>
          </a:p>
        </p:txBody>
      </p:sp>
      <p:sp>
        <p:nvSpPr>
          <p:cNvPr id="264" name="Google Shape;264;p5"/>
          <p:cNvSpPr txBox="1"/>
          <p:nvPr>
            <p:ph idx="1" type="body"/>
          </p:nvPr>
        </p:nvSpPr>
        <p:spPr>
          <a:xfrm>
            <a:off x="1141413" y="4482426"/>
            <a:ext cx="9906000" cy="933000"/>
          </a:xfrm>
          <a:prstGeom prst="rect">
            <a:avLst/>
          </a:prstGeom>
          <a:noFill/>
          <a:ln>
            <a:noFill/>
          </a:ln>
        </p:spPr>
        <p:txBody>
          <a:bodyPr anchorCtr="0" anchor="t" bIns="45700" lIns="91425" spcFirstLastPara="1" rIns="91425" wrap="square" tIns="45700">
            <a:normAutofit/>
          </a:bodyPr>
          <a:lstStyle/>
          <a:p>
            <a:pPr indent="0" lvl="0" marL="0" rtl="0" algn="ctr">
              <a:lnSpc>
                <a:spcPct val="120000"/>
              </a:lnSpc>
              <a:spcBef>
                <a:spcPts val="0"/>
              </a:spcBef>
              <a:spcAft>
                <a:spcPts val="0"/>
              </a:spcAft>
              <a:buClr>
                <a:schemeClr val="lt1"/>
              </a:buClr>
              <a:buSzPts val="3000"/>
              <a:buNone/>
            </a:pPr>
            <a:r>
              <a:rPr b="1" lang="en-US" sz="4100"/>
              <a:t>Can you predict this trend?</a:t>
            </a:r>
            <a:endParaRPr b="1" sz="4100"/>
          </a:p>
        </p:txBody>
      </p:sp>
      <p:pic>
        <p:nvPicPr>
          <p:cNvPr id="265" name="Google Shape;265;p5"/>
          <p:cNvPicPr preferRelativeResize="0"/>
          <p:nvPr/>
        </p:nvPicPr>
        <p:blipFill>
          <a:blip r:embed="rId3">
            <a:alphaModFix/>
          </a:blip>
          <a:stretch>
            <a:fillRect/>
          </a:stretch>
        </p:blipFill>
        <p:spPr>
          <a:xfrm>
            <a:off x="543000" y="2027475"/>
            <a:ext cx="11106002" cy="1816650"/>
          </a:xfrm>
          <a:prstGeom prst="rect">
            <a:avLst/>
          </a:prstGeom>
          <a:noFill/>
          <a:ln>
            <a:noFill/>
          </a:ln>
        </p:spPr>
      </p:pic>
      <p:pic>
        <p:nvPicPr>
          <p:cNvPr id="266" name="Google Shape;266;p5"/>
          <p:cNvPicPr preferRelativeResize="0"/>
          <p:nvPr/>
        </p:nvPicPr>
        <p:blipFill>
          <a:blip r:embed="rId4">
            <a:alphaModFix/>
          </a:blip>
          <a:stretch>
            <a:fillRect/>
          </a:stretch>
        </p:blipFill>
        <p:spPr>
          <a:xfrm>
            <a:off x="543000" y="2027475"/>
            <a:ext cx="11106002" cy="2044438"/>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7"/>
          <p:cNvSpPr txBox="1"/>
          <p:nvPr>
            <p:ph type="title"/>
          </p:nvPr>
        </p:nvSpPr>
        <p:spPr>
          <a:xfrm>
            <a:off x="1141425" y="618522"/>
            <a:ext cx="9906000" cy="928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wentieth Century"/>
              <a:buNone/>
            </a:pPr>
            <a:r>
              <a:rPr b="1" lang="en-US" sz="5000"/>
              <a:t>How</a:t>
            </a:r>
            <a:r>
              <a:rPr b="1" lang="en-US" sz="5000"/>
              <a:t> about this one?</a:t>
            </a:r>
            <a:endParaRPr b="1" sz="5000"/>
          </a:p>
        </p:txBody>
      </p:sp>
      <p:pic>
        <p:nvPicPr>
          <p:cNvPr id="272" name="Google Shape;272;p7"/>
          <p:cNvPicPr preferRelativeResize="0"/>
          <p:nvPr/>
        </p:nvPicPr>
        <p:blipFill>
          <a:blip r:embed="rId3">
            <a:alphaModFix/>
          </a:blip>
          <a:stretch>
            <a:fillRect/>
          </a:stretch>
        </p:blipFill>
        <p:spPr>
          <a:xfrm>
            <a:off x="431850" y="2040625"/>
            <a:ext cx="11328302" cy="2776750"/>
          </a:xfrm>
          <a:prstGeom prst="rect">
            <a:avLst/>
          </a:prstGeom>
          <a:noFill/>
          <a:ln>
            <a:noFill/>
          </a:ln>
        </p:spPr>
      </p:pic>
      <p:pic>
        <p:nvPicPr>
          <p:cNvPr id="273" name="Google Shape;273;p7"/>
          <p:cNvPicPr preferRelativeResize="0"/>
          <p:nvPr/>
        </p:nvPicPr>
        <p:blipFill>
          <a:blip r:embed="rId4">
            <a:alphaModFix/>
          </a:blip>
          <a:stretch>
            <a:fillRect/>
          </a:stretch>
        </p:blipFill>
        <p:spPr>
          <a:xfrm>
            <a:off x="431850" y="2040625"/>
            <a:ext cx="11328302" cy="2776767"/>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b298f3affb_0_15"/>
          <p:cNvSpPr txBox="1"/>
          <p:nvPr>
            <p:ph type="title"/>
          </p:nvPr>
        </p:nvSpPr>
        <p:spPr>
          <a:xfrm>
            <a:off x="1141425" y="618522"/>
            <a:ext cx="9906000" cy="9282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chemeClr val="lt1"/>
              </a:buClr>
              <a:buSzPts val="3600"/>
              <a:buFont typeface="Twentieth Century"/>
              <a:buNone/>
            </a:pPr>
            <a:r>
              <a:rPr b="1" lang="en-US" sz="5000"/>
              <a:t>So…H</a:t>
            </a:r>
            <a:r>
              <a:rPr b="1" lang="en-US" sz="5000"/>
              <a:t>ow about this one?</a:t>
            </a:r>
            <a:endParaRPr b="1" sz="5000"/>
          </a:p>
        </p:txBody>
      </p:sp>
      <p:pic>
        <p:nvPicPr>
          <p:cNvPr id="279" name="Google Shape;279;g2b298f3affb_0_15"/>
          <p:cNvPicPr preferRelativeResize="0"/>
          <p:nvPr/>
        </p:nvPicPr>
        <p:blipFill>
          <a:blip r:embed="rId3">
            <a:alphaModFix/>
          </a:blip>
          <a:stretch>
            <a:fillRect/>
          </a:stretch>
        </p:blipFill>
        <p:spPr>
          <a:xfrm>
            <a:off x="1308625" y="1842148"/>
            <a:ext cx="9574749" cy="3355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g2b298f3affb_0_4"/>
          <p:cNvSpPr txBox="1"/>
          <p:nvPr>
            <p:ph type="title"/>
          </p:nvPr>
        </p:nvSpPr>
        <p:spPr>
          <a:xfrm>
            <a:off x="1141413" y="618518"/>
            <a:ext cx="9906000" cy="147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SO…</a:t>
            </a:r>
            <a:r>
              <a:rPr lang="en-US"/>
              <a:t>HOW DOES AI PREDICT FUTURE TRENDS?</a:t>
            </a:r>
            <a:endParaRPr/>
          </a:p>
        </p:txBody>
      </p:sp>
      <p:pic>
        <p:nvPicPr>
          <p:cNvPr id="285" name="Google Shape;285;g2b298f3affb_0_4"/>
          <p:cNvPicPr preferRelativeResize="0"/>
          <p:nvPr/>
        </p:nvPicPr>
        <p:blipFill>
          <a:blip r:embed="rId3">
            <a:alphaModFix/>
          </a:blip>
          <a:stretch>
            <a:fillRect/>
          </a:stretch>
        </p:blipFill>
        <p:spPr>
          <a:xfrm>
            <a:off x="1141436" y="2161812"/>
            <a:ext cx="4505526" cy="2534375"/>
          </a:xfrm>
          <a:prstGeom prst="rect">
            <a:avLst/>
          </a:prstGeom>
          <a:noFill/>
          <a:ln>
            <a:noFill/>
          </a:ln>
        </p:spPr>
      </p:pic>
      <p:pic>
        <p:nvPicPr>
          <p:cNvPr id="286" name="Google Shape;286;g2b298f3affb_0_4"/>
          <p:cNvPicPr preferRelativeResize="0"/>
          <p:nvPr/>
        </p:nvPicPr>
        <p:blipFill>
          <a:blip r:embed="rId4">
            <a:alphaModFix/>
          </a:blip>
          <a:stretch>
            <a:fillRect/>
          </a:stretch>
        </p:blipFill>
        <p:spPr>
          <a:xfrm>
            <a:off x="6152112" y="2166118"/>
            <a:ext cx="4345081" cy="25257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6ca9cbd112_0_1"/>
          <p:cNvSpPr txBox="1"/>
          <p:nvPr>
            <p:ph type="title"/>
          </p:nvPr>
        </p:nvSpPr>
        <p:spPr>
          <a:xfrm>
            <a:off x="1141413" y="618518"/>
            <a:ext cx="9906000" cy="1478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Clr>
                <a:schemeClr val="lt1"/>
              </a:buClr>
              <a:buSzPts val="3600"/>
              <a:buFont typeface="Twentieth Century"/>
              <a:buNone/>
            </a:pPr>
            <a:r>
              <a:rPr lang="en-US"/>
              <a:t>DATA VISUALIZATIONS - Orange Line</a:t>
            </a:r>
            <a:endParaRPr/>
          </a:p>
        </p:txBody>
      </p:sp>
      <p:pic>
        <p:nvPicPr>
          <p:cNvPr id="292" name="Google Shape;292;g26ca9cbd112_0_1"/>
          <p:cNvPicPr preferRelativeResize="0"/>
          <p:nvPr/>
        </p:nvPicPr>
        <p:blipFill>
          <a:blip r:embed="rId3">
            <a:alphaModFix/>
          </a:blip>
          <a:stretch>
            <a:fillRect/>
          </a:stretch>
        </p:blipFill>
        <p:spPr>
          <a:xfrm>
            <a:off x="1452672" y="1681500"/>
            <a:ext cx="1249200" cy="4760774"/>
          </a:xfrm>
          <a:prstGeom prst="rect">
            <a:avLst/>
          </a:prstGeom>
          <a:noFill/>
          <a:ln>
            <a:noFill/>
          </a:ln>
        </p:spPr>
      </p:pic>
      <p:pic>
        <p:nvPicPr>
          <p:cNvPr id="293" name="Google Shape;293;g26ca9cbd112_0_1"/>
          <p:cNvPicPr preferRelativeResize="0"/>
          <p:nvPr/>
        </p:nvPicPr>
        <p:blipFill>
          <a:blip r:embed="rId4">
            <a:alphaModFix/>
          </a:blip>
          <a:stretch>
            <a:fillRect/>
          </a:stretch>
        </p:blipFill>
        <p:spPr>
          <a:xfrm>
            <a:off x="2936175" y="1945675"/>
            <a:ext cx="8851201" cy="2966650"/>
          </a:xfrm>
          <a:prstGeom prst="rect">
            <a:avLst/>
          </a:prstGeom>
          <a:noFill/>
          <a:ln>
            <a:noFill/>
          </a:ln>
        </p:spPr>
      </p:pic>
      <p:sp>
        <p:nvSpPr>
          <p:cNvPr id="294" name="Google Shape;294;g26ca9cbd112_0_1"/>
          <p:cNvSpPr txBox="1"/>
          <p:nvPr/>
        </p:nvSpPr>
        <p:spPr>
          <a:xfrm>
            <a:off x="2936175" y="4912325"/>
            <a:ext cx="3257700" cy="8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lt1"/>
                </a:solidFill>
                <a:latin typeface="Twentieth Century"/>
                <a:ea typeface="Twentieth Century"/>
                <a:cs typeface="Twentieth Century"/>
                <a:sym typeface="Twentieth Century"/>
              </a:rPr>
              <a:t>Above: </a:t>
            </a:r>
            <a:r>
              <a:rPr lang="en-US" sz="2400">
                <a:solidFill>
                  <a:schemeClr val="lt1"/>
                </a:solidFill>
                <a:latin typeface="Twentieth Century"/>
                <a:ea typeface="Twentieth Century"/>
                <a:cs typeface="Twentieth Century"/>
                <a:sym typeface="Twentieth Century"/>
              </a:rPr>
              <a:t>Full Forecast</a:t>
            </a:r>
            <a:endParaRPr sz="2400">
              <a:solidFill>
                <a:schemeClr val="lt1"/>
              </a:solidFill>
              <a:latin typeface="Twentieth Century"/>
              <a:ea typeface="Twentieth Century"/>
              <a:cs typeface="Twentieth Century"/>
              <a:sym typeface="Twentieth Century"/>
            </a:endParaRPr>
          </a:p>
          <a:p>
            <a:pPr indent="0" lvl="0" marL="0" rtl="0" algn="l">
              <a:spcBef>
                <a:spcPts val="0"/>
              </a:spcBef>
              <a:spcAft>
                <a:spcPts val="0"/>
              </a:spcAft>
              <a:buNone/>
            </a:pPr>
            <a:r>
              <a:rPr lang="en-US" sz="2400">
                <a:solidFill>
                  <a:schemeClr val="lt1"/>
                </a:solidFill>
                <a:latin typeface="Twentieth Century"/>
                <a:ea typeface="Twentieth Century"/>
                <a:cs typeface="Twentieth Century"/>
                <a:sym typeface="Twentieth Century"/>
              </a:rPr>
              <a:t>Left: Forecast Faded</a:t>
            </a:r>
            <a:endParaRPr sz="2400">
              <a:solidFill>
                <a:schemeClr val="lt1"/>
              </a:solidFill>
              <a:latin typeface="Twentieth Century"/>
              <a:ea typeface="Twentieth Century"/>
              <a:cs typeface="Twentieth Century"/>
              <a:sym typeface="Twentieth Century"/>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ircuit">
  <a:themeElements>
    <a:clrScheme name="Circuit">
      <a:dk1>
        <a:srgbClr val="000000"/>
      </a:dk1>
      <a:lt1>
        <a:srgbClr val="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2023-11-26T20:18:58Z</dcterms:created>
  <dc:creator>Louis Cho</dc:creator>
</cp:coreProperties>
</file>